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  <p:sldId id="259" r:id="rId7"/>
    <p:sldId id="260" r:id="rId8"/>
    <p:sldId id="279" r:id="rId9"/>
    <p:sldId id="261" r:id="rId10"/>
    <p:sldId id="262" r:id="rId11"/>
    <p:sldId id="263" r:id="rId12"/>
    <p:sldId id="264" r:id="rId13"/>
    <p:sldId id="280" r:id="rId14"/>
    <p:sldId id="265" r:id="rId15"/>
    <p:sldId id="266" r:id="rId16"/>
    <p:sldId id="267" r:id="rId17"/>
    <p:sldId id="281" r:id="rId18"/>
    <p:sldId id="268" r:id="rId19"/>
    <p:sldId id="269" r:id="rId20"/>
    <p:sldId id="270" r:id="rId21"/>
    <p:sldId id="271" r:id="rId22"/>
    <p:sldId id="273" r:id="rId23"/>
    <p:sldId id="274" r:id="rId24"/>
    <p:sldId id="275" r:id="rId25"/>
    <p:sldId id="276" r:id="rId26"/>
    <p:sldId id="277" r:id="rId27"/>
    <p:sldId id="278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FEC282-CF89-5533-1475-D5399EE7D80F}" v="496" dt="2024-11-12T20:39:16.106"/>
    <p1510:client id="{8B99CB7F-E816-F7E0-A2AB-B23EE3384396}" v="300" dt="2024-11-12T15:25:16.127"/>
    <p1510:client id="{CE49AFD3-2FF6-C8F4-6820-4B67F35914A6}" v="5" dt="2024-11-12T19:02:58.1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mons, Payton K" userId="S::pksimmons@columbiasc.net::99f40d11-b0b6-4886-b16f-34c63b903f52" providerId="AD" clId="Web-{CE49AFD3-2FF6-C8F4-6820-4B67F35914A6}"/>
    <pc:docChg chg="modSld">
      <pc:chgData name="Simmons, Payton K" userId="S::pksimmons@columbiasc.net::99f40d11-b0b6-4886-b16f-34c63b903f52" providerId="AD" clId="Web-{CE49AFD3-2FF6-C8F4-6820-4B67F35914A6}" dt="2024-11-12T19:02:58.172" v="4" actId="1076"/>
      <pc:docMkLst>
        <pc:docMk/>
      </pc:docMkLst>
      <pc:sldChg chg="modSp">
        <pc:chgData name="Simmons, Payton K" userId="S::pksimmons@columbiasc.net::99f40d11-b0b6-4886-b16f-34c63b903f52" providerId="AD" clId="Web-{CE49AFD3-2FF6-C8F4-6820-4B67F35914A6}" dt="2024-11-12T19:02:58.172" v="4" actId="1076"/>
        <pc:sldMkLst>
          <pc:docMk/>
          <pc:sldMk cId="3675762835" sldId="277"/>
        </pc:sldMkLst>
        <pc:spChg chg="mod">
          <ac:chgData name="Simmons, Payton K" userId="S::pksimmons@columbiasc.net::99f40d11-b0b6-4886-b16f-34c63b903f52" providerId="AD" clId="Web-{CE49AFD3-2FF6-C8F4-6820-4B67F35914A6}" dt="2024-11-12T19:02:49.813" v="1" actId="1076"/>
          <ac:spMkLst>
            <pc:docMk/>
            <pc:sldMk cId="3675762835" sldId="277"/>
            <ac:spMk id="5" creationId="{00000000-0000-0000-0000-000000000000}"/>
          </ac:spMkLst>
        </pc:spChg>
        <pc:spChg chg="mod">
          <ac:chgData name="Simmons, Payton K" userId="S::pksimmons@columbiasc.net::99f40d11-b0b6-4886-b16f-34c63b903f52" providerId="AD" clId="Web-{CE49AFD3-2FF6-C8F4-6820-4B67F35914A6}" dt="2024-11-12T19:02:53.360" v="2" actId="1076"/>
          <ac:spMkLst>
            <pc:docMk/>
            <pc:sldMk cId="3675762835" sldId="277"/>
            <ac:spMk id="6" creationId="{00000000-0000-0000-0000-000000000000}"/>
          </ac:spMkLst>
        </pc:spChg>
        <pc:spChg chg="mod">
          <ac:chgData name="Simmons, Payton K" userId="S::pksimmons@columbiasc.net::99f40d11-b0b6-4886-b16f-34c63b903f52" providerId="AD" clId="Web-{CE49AFD3-2FF6-C8F4-6820-4B67F35914A6}" dt="2024-11-12T19:02:58.172" v="4" actId="1076"/>
          <ac:spMkLst>
            <pc:docMk/>
            <pc:sldMk cId="3675762835" sldId="277"/>
            <ac:spMk id="7" creationId="{00000000-0000-0000-0000-000000000000}"/>
          </ac:spMkLst>
        </pc:spChg>
        <pc:spChg chg="mod">
          <ac:chgData name="Simmons, Payton K" userId="S::pksimmons@columbiasc.net::99f40d11-b0b6-4886-b16f-34c63b903f52" providerId="AD" clId="Web-{CE49AFD3-2FF6-C8F4-6820-4B67F35914A6}" dt="2024-11-12T19:02:55.407" v="3" actId="1076"/>
          <ac:spMkLst>
            <pc:docMk/>
            <pc:sldMk cId="3675762835" sldId="277"/>
            <ac:spMk id="8" creationId="{00000000-0000-0000-0000-000000000000}"/>
          </ac:spMkLst>
        </pc:spChg>
      </pc:sldChg>
    </pc:docChg>
  </pc:docChgLst>
  <pc:docChgLst>
    <pc:chgData name="Herron, Dollie" userId="S::ddherron@columbiasc.net::8632e68c-90fd-4e17-bdaa-925cf67b9401" providerId="AD" clId="Web-{83FEC282-CF89-5533-1475-D5399EE7D80F}"/>
    <pc:docChg chg="modSld">
      <pc:chgData name="Herron, Dollie" userId="S::ddherron@columbiasc.net::8632e68c-90fd-4e17-bdaa-925cf67b9401" providerId="AD" clId="Web-{83FEC282-CF89-5533-1475-D5399EE7D80F}" dt="2024-11-12T20:39:16.106" v="282" actId="20577"/>
      <pc:docMkLst>
        <pc:docMk/>
      </pc:docMkLst>
      <pc:sldChg chg="modSp">
        <pc:chgData name="Herron, Dollie" userId="S::ddherron@columbiasc.net::8632e68c-90fd-4e17-bdaa-925cf67b9401" providerId="AD" clId="Web-{83FEC282-CF89-5533-1475-D5399EE7D80F}" dt="2024-11-12T20:28:51.474" v="260" actId="1076"/>
        <pc:sldMkLst>
          <pc:docMk/>
          <pc:sldMk cId="3997994392" sldId="259"/>
        </pc:sldMkLst>
        <pc:spChg chg="mod">
          <ac:chgData name="Herron, Dollie" userId="S::ddherron@columbiasc.net::8632e68c-90fd-4e17-bdaa-925cf67b9401" providerId="AD" clId="Web-{83FEC282-CF89-5533-1475-D5399EE7D80F}" dt="2024-11-12T20:28:39.724" v="257" actId="20577"/>
          <ac:spMkLst>
            <pc:docMk/>
            <pc:sldMk cId="3997994392" sldId="259"/>
            <ac:spMk id="3" creationId="{00000000-0000-0000-0000-000000000000}"/>
          </ac:spMkLst>
        </pc:spChg>
        <pc:spChg chg="mod">
          <ac:chgData name="Herron, Dollie" userId="S::ddherron@columbiasc.net::8632e68c-90fd-4e17-bdaa-925cf67b9401" providerId="AD" clId="Web-{83FEC282-CF89-5533-1475-D5399EE7D80F}" dt="2024-11-12T20:28:50.099" v="259" actId="20577"/>
          <ac:spMkLst>
            <pc:docMk/>
            <pc:sldMk cId="3997994392" sldId="259"/>
            <ac:spMk id="5" creationId="{00000000-0000-0000-0000-000000000000}"/>
          </ac:spMkLst>
        </pc:spChg>
        <pc:spChg chg="mod">
          <ac:chgData name="Herron, Dollie" userId="S::ddherron@columbiasc.net::8632e68c-90fd-4e17-bdaa-925cf67b9401" providerId="AD" clId="Web-{83FEC282-CF89-5533-1475-D5399EE7D80F}" dt="2024-11-12T20:27:56.175" v="255" actId="1076"/>
          <ac:spMkLst>
            <pc:docMk/>
            <pc:sldMk cId="3997994392" sldId="259"/>
            <ac:spMk id="6" creationId="{00000000-0000-0000-0000-000000000000}"/>
          </ac:spMkLst>
        </pc:spChg>
        <pc:picChg chg="mod">
          <ac:chgData name="Herron, Dollie" userId="S::ddherron@columbiasc.net::8632e68c-90fd-4e17-bdaa-925cf67b9401" providerId="AD" clId="Web-{83FEC282-CF89-5533-1475-D5399EE7D80F}" dt="2024-11-12T20:28:51.474" v="260" actId="1076"/>
          <ac:picMkLst>
            <pc:docMk/>
            <pc:sldMk cId="3997994392" sldId="259"/>
            <ac:picMk id="4" creationId="{00000000-0000-0000-0000-000000000000}"/>
          </ac:picMkLst>
        </pc:picChg>
      </pc:sldChg>
      <pc:sldChg chg="modSp">
        <pc:chgData name="Herron, Dollie" userId="S::ddherron@columbiasc.net::8632e68c-90fd-4e17-bdaa-925cf67b9401" providerId="AD" clId="Web-{83FEC282-CF89-5533-1475-D5399EE7D80F}" dt="2024-11-12T19:36:04.205" v="1" actId="20577"/>
        <pc:sldMkLst>
          <pc:docMk/>
          <pc:sldMk cId="1688903337" sldId="260"/>
        </pc:sldMkLst>
        <pc:spChg chg="mod">
          <ac:chgData name="Herron, Dollie" userId="S::ddherron@columbiasc.net::8632e68c-90fd-4e17-bdaa-925cf67b9401" providerId="AD" clId="Web-{83FEC282-CF89-5533-1475-D5399EE7D80F}" dt="2024-11-12T19:36:04.205" v="1" actId="20577"/>
          <ac:spMkLst>
            <pc:docMk/>
            <pc:sldMk cId="1688903337" sldId="260"/>
            <ac:spMk id="8" creationId="{00000000-0000-0000-0000-000000000000}"/>
          </ac:spMkLst>
        </pc:spChg>
      </pc:sldChg>
      <pc:sldChg chg="modSp">
        <pc:chgData name="Herron, Dollie" userId="S::ddherron@columbiasc.net::8632e68c-90fd-4e17-bdaa-925cf67b9401" providerId="AD" clId="Web-{83FEC282-CF89-5533-1475-D5399EE7D80F}" dt="2024-11-12T20:36:18.678" v="270" actId="20577"/>
        <pc:sldMkLst>
          <pc:docMk/>
          <pc:sldMk cId="2410432173" sldId="263"/>
        </pc:sldMkLst>
        <pc:spChg chg="mod">
          <ac:chgData name="Herron, Dollie" userId="S::ddherron@columbiasc.net::8632e68c-90fd-4e17-bdaa-925cf67b9401" providerId="AD" clId="Web-{83FEC282-CF89-5533-1475-D5399EE7D80F}" dt="2024-11-12T20:36:18.678" v="270" actId="20577"/>
          <ac:spMkLst>
            <pc:docMk/>
            <pc:sldMk cId="2410432173" sldId="263"/>
            <ac:spMk id="2" creationId="{00000000-0000-0000-0000-000000000000}"/>
          </ac:spMkLst>
        </pc:spChg>
        <pc:spChg chg="mod">
          <ac:chgData name="Herron, Dollie" userId="S::ddherron@columbiasc.net::8632e68c-90fd-4e17-bdaa-925cf67b9401" providerId="AD" clId="Web-{83FEC282-CF89-5533-1475-D5399EE7D80F}" dt="2024-11-12T20:35:56.490" v="266" actId="20577"/>
          <ac:spMkLst>
            <pc:docMk/>
            <pc:sldMk cId="2410432173" sldId="263"/>
            <ac:spMk id="7" creationId="{00000000-0000-0000-0000-000000000000}"/>
          </ac:spMkLst>
        </pc:spChg>
      </pc:sldChg>
      <pc:sldChg chg="modSp">
        <pc:chgData name="Herron, Dollie" userId="S::ddherron@columbiasc.net::8632e68c-90fd-4e17-bdaa-925cf67b9401" providerId="AD" clId="Web-{83FEC282-CF89-5533-1475-D5399EE7D80F}" dt="2024-11-12T20:36:33.147" v="271" actId="1076"/>
        <pc:sldMkLst>
          <pc:docMk/>
          <pc:sldMk cId="2456057544" sldId="264"/>
        </pc:sldMkLst>
        <pc:spChg chg="mod">
          <ac:chgData name="Herron, Dollie" userId="S::ddherron@columbiasc.net::8632e68c-90fd-4e17-bdaa-925cf67b9401" providerId="AD" clId="Web-{83FEC282-CF89-5533-1475-D5399EE7D80F}" dt="2024-11-12T19:41:06.262" v="26" actId="20577"/>
          <ac:spMkLst>
            <pc:docMk/>
            <pc:sldMk cId="2456057544" sldId="264"/>
            <ac:spMk id="2" creationId="{00000000-0000-0000-0000-000000000000}"/>
          </ac:spMkLst>
        </pc:spChg>
        <pc:spChg chg="mod">
          <ac:chgData name="Herron, Dollie" userId="S::ddherron@columbiasc.net::8632e68c-90fd-4e17-bdaa-925cf67b9401" providerId="AD" clId="Web-{83FEC282-CF89-5533-1475-D5399EE7D80F}" dt="2024-11-12T20:36:33.147" v="271" actId="1076"/>
          <ac:spMkLst>
            <pc:docMk/>
            <pc:sldMk cId="2456057544" sldId="264"/>
            <ac:spMk id="5" creationId="{00000000-0000-0000-0000-000000000000}"/>
          </ac:spMkLst>
        </pc:spChg>
      </pc:sldChg>
      <pc:sldChg chg="modSp">
        <pc:chgData name="Herron, Dollie" userId="S::ddherron@columbiasc.net::8632e68c-90fd-4e17-bdaa-925cf67b9401" providerId="AD" clId="Web-{83FEC282-CF89-5533-1475-D5399EE7D80F}" dt="2024-11-12T19:44:36.082" v="46" actId="20577"/>
        <pc:sldMkLst>
          <pc:docMk/>
          <pc:sldMk cId="1434710424" sldId="265"/>
        </pc:sldMkLst>
        <pc:spChg chg="mod">
          <ac:chgData name="Herron, Dollie" userId="S::ddherron@columbiasc.net::8632e68c-90fd-4e17-bdaa-925cf67b9401" providerId="AD" clId="Web-{83FEC282-CF89-5533-1475-D5399EE7D80F}" dt="2024-11-12T19:44:36.082" v="46" actId="20577"/>
          <ac:spMkLst>
            <pc:docMk/>
            <pc:sldMk cId="1434710424" sldId="265"/>
            <ac:spMk id="2" creationId="{00000000-0000-0000-0000-000000000000}"/>
          </ac:spMkLst>
        </pc:spChg>
      </pc:sldChg>
      <pc:sldChg chg="modSp">
        <pc:chgData name="Herron, Dollie" userId="S::ddherron@columbiasc.net::8632e68c-90fd-4e17-bdaa-925cf67b9401" providerId="AD" clId="Web-{83FEC282-CF89-5533-1475-D5399EE7D80F}" dt="2024-11-12T20:37:08.305" v="272" actId="20577"/>
        <pc:sldMkLst>
          <pc:docMk/>
          <pc:sldMk cId="3272062452" sldId="266"/>
        </pc:sldMkLst>
        <pc:spChg chg="mod">
          <ac:chgData name="Herron, Dollie" userId="S::ddherron@columbiasc.net::8632e68c-90fd-4e17-bdaa-925cf67b9401" providerId="AD" clId="Web-{83FEC282-CF89-5533-1475-D5399EE7D80F}" dt="2024-11-12T20:37:08.305" v="272" actId="20577"/>
          <ac:spMkLst>
            <pc:docMk/>
            <pc:sldMk cId="3272062452" sldId="266"/>
            <ac:spMk id="2" creationId="{00000000-0000-0000-0000-000000000000}"/>
          </ac:spMkLst>
        </pc:spChg>
      </pc:sldChg>
      <pc:sldChg chg="modSp">
        <pc:chgData name="Herron, Dollie" userId="S::ddherron@columbiasc.net::8632e68c-90fd-4e17-bdaa-925cf67b9401" providerId="AD" clId="Web-{83FEC282-CF89-5533-1475-D5399EE7D80F}" dt="2024-11-12T19:52:12.005" v="106" actId="1076"/>
        <pc:sldMkLst>
          <pc:docMk/>
          <pc:sldMk cId="3828275359" sldId="267"/>
        </pc:sldMkLst>
        <pc:spChg chg="mod">
          <ac:chgData name="Herron, Dollie" userId="S::ddherron@columbiasc.net::8632e68c-90fd-4e17-bdaa-925cf67b9401" providerId="AD" clId="Web-{83FEC282-CF89-5533-1475-D5399EE7D80F}" dt="2024-11-12T19:52:12.005" v="106" actId="1076"/>
          <ac:spMkLst>
            <pc:docMk/>
            <pc:sldMk cId="3828275359" sldId="267"/>
            <ac:spMk id="2" creationId="{00000000-0000-0000-0000-000000000000}"/>
          </ac:spMkLst>
        </pc:spChg>
      </pc:sldChg>
      <pc:sldChg chg="modSp">
        <pc:chgData name="Herron, Dollie" userId="S::ddherron@columbiasc.net::8632e68c-90fd-4e17-bdaa-925cf67b9401" providerId="AD" clId="Web-{83FEC282-CF89-5533-1475-D5399EE7D80F}" dt="2024-11-12T20:38:23.604" v="278" actId="14100"/>
        <pc:sldMkLst>
          <pc:docMk/>
          <pc:sldMk cId="1983833449" sldId="270"/>
        </pc:sldMkLst>
        <pc:spChg chg="mod">
          <ac:chgData name="Herron, Dollie" userId="S::ddherron@columbiasc.net::8632e68c-90fd-4e17-bdaa-925cf67b9401" providerId="AD" clId="Web-{83FEC282-CF89-5533-1475-D5399EE7D80F}" dt="2024-11-12T20:38:23.604" v="278" actId="14100"/>
          <ac:spMkLst>
            <pc:docMk/>
            <pc:sldMk cId="1983833449" sldId="270"/>
            <ac:spMk id="2" creationId="{00000000-0000-0000-0000-000000000000}"/>
          </ac:spMkLst>
        </pc:spChg>
      </pc:sldChg>
      <pc:sldChg chg="modSp">
        <pc:chgData name="Herron, Dollie" userId="S::ddherron@columbiasc.net::8632e68c-90fd-4e17-bdaa-925cf67b9401" providerId="AD" clId="Web-{83FEC282-CF89-5533-1475-D5399EE7D80F}" dt="2024-11-12T19:58:35.612" v="149" actId="20577"/>
        <pc:sldMkLst>
          <pc:docMk/>
          <pc:sldMk cId="3816151744" sldId="271"/>
        </pc:sldMkLst>
        <pc:spChg chg="mod">
          <ac:chgData name="Herron, Dollie" userId="S::ddherron@columbiasc.net::8632e68c-90fd-4e17-bdaa-925cf67b9401" providerId="AD" clId="Web-{83FEC282-CF89-5533-1475-D5399EE7D80F}" dt="2024-11-12T19:58:19.893" v="146" actId="20577"/>
          <ac:spMkLst>
            <pc:docMk/>
            <pc:sldMk cId="3816151744" sldId="271"/>
            <ac:spMk id="2" creationId="{00000000-0000-0000-0000-000000000000}"/>
          </ac:spMkLst>
        </pc:spChg>
        <pc:spChg chg="mod">
          <ac:chgData name="Herron, Dollie" userId="S::ddherron@columbiasc.net::8632e68c-90fd-4e17-bdaa-925cf67b9401" providerId="AD" clId="Web-{83FEC282-CF89-5533-1475-D5399EE7D80F}" dt="2024-11-12T19:58:35.612" v="149" actId="20577"/>
          <ac:spMkLst>
            <pc:docMk/>
            <pc:sldMk cId="3816151744" sldId="271"/>
            <ac:spMk id="5" creationId="{025A5771-2F80-6FB3-8CF7-7FF573E6CC6D}"/>
          </ac:spMkLst>
        </pc:spChg>
      </pc:sldChg>
      <pc:sldChg chg="modSp">
        <pc:chgData name="Herron, Dollie" userId="S::ddherron@columbiasc.net::8632e68c-90fd-4e17-bdaa-925cf67b9401" providerId="AD" clId="Web-{83FEC282-CF89-5533-1475-D5399EE7D80F}" dt="2024-11-12T20:30:00.961" v="265" actId="20577"/>
        <pc:sldMkLst>
          <pc:docMk/>
          <pc:sldMk cId="1259916224" sldId="275"/>
        </pc:sldMkLst>
        <pc:spChg chg="mod">
          <ac:chgData name="Herron, Dollie" userId="S::ddherron@columbiasc.net::8632e68c-90fd-4e17-bdaa-925cf67b9401" providerId="AD" clId="Web-{83FEC282-CF89-5533-1475-D5399EE7D80F}" dt="2024-11-12T20:30:00.961" v="265" actId="20577"/>
          <ac:spMkLst>
            <pc:docMk/>
            <pc:sldMk cId="1259916224" sldId="275"/>
            <ac:spMk id="2" creationId="{00000000-0000-0000-0000-000000000000}"/>
          </ac:spMkLst>
        </pc:spChg>
      </pc:sldChg>
      <pc:sldChg chg="modSp">
        <pc:chgData name="Herron, Dollie" userId="S::ddherron@columbiasc.net::8632e68c-90fd-4e17-bdaa-925cf67b9401" providerId="AD" clId="Web-{83FEC282-CF89-5533-1475-D5399EE7D80F}" dt="2024-11-12T20:39:03.215" v="281" actId="20577"/>
        <pc:sldMkLst>
          <pc:docMk/>
          <pc:sldMk cId="776191148" sldId="276"/>
        </pc:sldMkLst>
        <pc:spChg chg="mod">
          <ac:chgData name="Herron, Dollie" userId="S::ddherron@columbiasc.net::8632e68c-90fd-4e17-bdaa-925cf67b9401" providerId="AD" clId="Web-{83FEC282-CF89-5533-1475-D5399EE7D80F}" dt="2024-11-12T20:00:00.225" v="152" actId="20577"/>
          <ac:spMkLst>
            <pc:docMk/>
            <pc:sldMk cId="776191148" sldId="276"/>
            <ac:spMk id="2" creationId="{00000000-0000-0000-0000-000000000000}"/>
          </ac:spMkLst>
        </pc:spChg>
        <pc:spChg chg="mod">
          <ac:chgData name="Herron, Dollie" userId="S::ddherron@columbiasc.net::8632e68c-90fd-4e17-bdaa-925cf67b9401" providerId="AD" clId="Web-{83FEC282-CF89-5533-1475-D5399EE7D80F}" dt="2024-11-12T20:39:03.215" v="281" actId="20577"/>
          <ac:spMkLst>
            <pc:docMk/>
            <pc:sldMk cId="776191148" sldId="276"/>
            <ac:spMk id="3" creationId="{00000000-0000-0000-0000-000000000000}"/>
          </ac:spMkLst>
        </pc:spChg>
      </pc:sldChg>
      <pc:sldChg chg="modSp">
        <pc:chgData name="Herron, Dollie" userId="S::ddherron@columbiasc.net::8632e68c-90fd-4e17-bdaa-925cf67b9401" providerId="AD" clId="Web-{83FEC282-CF89-5533-1475-D5399EE7D80F}" dt="2024-11-12T20:00:31.663" v="154" actId="1076"/>
        <pc:sldMkLst>
          <pc:docMk/>
          <pc:sldMk cId="3675762835" sldId="277"/>
        </pc:sldMkLst>
        <pc:spChg chg="mod">
          <ac:chgData name="Herron, Dollie" userId="S::ddherron@columbiasc.net::8632e68c-90fd-4e17-bdaa-925cf67b9401" providerId="AD" clId="Web-{83FEC282-CF89-5533-1475-D5399EE7D80F}" dt="2024-11-12T20:00:31.663" v="154" actId="1076"/>
          <ac:spMkLst>
            <pc:docMk/>
            <pc:sldMk cId="3675762835" sldId="277"/>
            <ac:spMk id="2" creationId="{00000000-0000-0000-0000-000000000000}"/>
          </ac:spMkLst>
        </pc:spChg>
      </pc:sldChg>
      <pc:sldChg chg="modSp">
        <pc:chgData name="Herron, Dollie" userId="S::ddherron@columbiasc.net::8632e68c-90fd-4e17-bdaa-925cf67b9401" providerId="AD" clId="Web-{83FEC282-CF89-5533-1475-D5399EE7D80F}" dt="2024-11-12T20:39:16.106" v="282" actId="20577"/>
        <pc:sldMkLst>
          <pc:docMk/>
          <pc:sldMk cId="696890153" sldId="278"/>
        </pc:sldMkLst>
        <pc:spChg chg="mod">
          <ac:chgData name="Herron, Dollie" userId="S::ddherron@columbiasc.net::8632e68c-90fd-4e17-bdaa-925cf67b9401" providerId="AD" clId="Web-{83FEC282-CF89-5533-1475-D5399EE7D80F}" dt="2024-11-12T20:39:16.106" v="282" actId="20577"/>
          <ac:spMkLst>
            <pc:docMk/>
            <pc:sldMk cId="696890153" sldId="278"/>
            <ac:spMk id="2" creationId="{00000000-0000-0000-0000-000000000000}"/>
          </ac:spMkLst>
        </pc:spChg>
      </pc:sldChg>
      <pc:sldChg chg="modSp">
        <pc:chgData name="Herron, Dollie" userId="S::ddherron@columbiasc.net::8632e68c-90fd-4e17-bdaa-925cf67b9401" providerId="AD" clId="Web-{83FEC282-CF89-5533-1475-D5399EE7D80F}" dt="2024-11-12T19:44:15.550" v="43" actId="14100"/>
        <pc:sldMkLst>
          <pc:docMk/>
          <pc:sldMk cId="1936195213" sldId="280"/>
        </pc:sldMkLst>
        <pc:spChg chg="mod">
          <ac:chgData name="Herron, Dollie" userId="S::ddherron@columbiasc.net::8632e68c-90fd-4e17-bdaa-925cf67b9401" providerId="AD" clId="Web-{83FEC282-CF89-5533-1475-D5399EE7D80F}" dt="2024-11-12T19:44:15.550" v="43" actId="14100"/>
          <ac:spMkLst>
            <pc:docMk/>
            <pc:sldMk cId="1936195213" sldId="280"/>
            <ac:spMk id="2" creationId="{00000000-0000-0000-0000-000000000000}"/>
          </ac:spMkLst>
        </pc:spChg>
      </pc:sldChg>
      <pc:sldChg chg="modSp">
        <pc:chgData name="Herron, Dollie" userId="S::ddherron@columbiasc.net::8632e68c-90fd-4e17-bdaa-925cf67b9401" providerId="AD" clId="Web-{83FEC282-CF89-5533-1475-D5399EE7D80F}" dt="2024-11-12T19:56:09.341" v="144" actId="20577"/>
        <pc:sldMkLst>
          <pc:docMk/>
          <pc:sldMk cId="4285760774" sldId="281"/>
        </pc:sldMkLst>
        <pc:spChg chg="mod">
          <ac:chgData name="Herron, Dollie" userId="S::ddherron@columbiasc.net::8632e68c-90fd-4e17-bdaa-925cf67b9401" providerId="AD" clId="Web-{83FEC282-CF89-5533-1475-D5399EE7D80F}" dt="2024-11-12T19:56:09.341" v="144" actId="20577"/>
          <ac:spMkLst>
            <pc:docMk/>
            <pc:sldMk cId="4285760774" sldId="281"/>
            <ac:spMk id="2" creationId="{00000000-0000-0000-0000-000000000000}"/>
          </ac:spMkLst>
        </pc:spChg>
      </pc:sldChg>
    </pc:docChg>
  </pc:docChgLst>
  <pc:docChgLst>
    <pc:chgData name="Simmons, Payton K" userId="S::pksimmons@columbiasc.net::99f40d11-b0b6-4886-b16f-34c63b903f52" providerId="AD" clId="Web-{8B99CB7F-E816-F7E0-A2AB-B23EE3384396}"/>
    <pc:docChg chg="modSld">
      <pc:chgData name="Simmons, Payton K" userId="S::pksimmons@columbiasc.net::99f40d11-b0b6-4886-b16f-34c63b903f52" providerId="AD" clId="Web-{8B99CB7F-E816-F7E0-A2AB-B23EE3384396}" dt="2024-11-12T15:25:16.127" v="181" actId="1076"/>
      <pc:docMkLst>
        <pc:docMk/>
      </pc:docMkLst>
      <pc:sldChg chg="modSp">
        <pc:chgData name="Simmons, Payton K" userId="S::pksimmons@columbiasc.net::99f40d11-b0b6-4886-b16f-34c63b903f52" providerId="AD" clId="Web-{8B99CB7F-E816-F7E0-A2AB-B23EE3384396}" dt="2024-11-12T15:18:46.251" v="28" actId="14100"/>
        <pc:sldMkLst>
          <pc:docMk/>
          <pc:sldMk cId="3997994392" sldId="259"/>
        </pc:sldMkLst>
        <pc:spChg chg="mod">
          <ac:chgData name="Simmons, Payton K" userId="S::pksimmons@columbiasc.net::99f40d11-b0b6-4886-b16f-34c63b903f52" providerId="AD" clId="Web-{8B99CB7F-E816-F7E0-A2AB-B23EE3384396}" dt="2024-11-12T15:18:46.251" v="28" actId="14100"/>
          <ac:spMkLst>
            <pc:docMk/>
            <pc:sldMk cId="3997994392" sldId="259"/>
            <ac:spMk id="5" creationId="{00000000-0000-0000-0000-000000000000}"/>
          </ac:spMkLst>
        </pc:spChg>
      </pc:sldChg>
      <pc:sldChg chg="modSp">
        <pc:chgData name="Simmons, Payton K" userId="S::pksimmons@columbiasc.net::99f40d11-b0b6-4886-b16f-34c63b903f52" providerId="AD" clId="Web-{8B99CB7F-E816-F7E0-A2AB-B23EE3384396}" dt="2024-11-12T15:20:23.236" v="48" actId="20577"/>
        <pc:sldMkLst>
          <pc:docMk/>
          <pc:sldMk cId="1688903337" sldId="260"/>
        </pc:sldMkLst>
        <pc:spChg chg="mod">
          <ac:chgData name="Simmons, Payton K" userId="S::pksimmons@columbiasc.net::99f40d11-b0b6-4886-b16f-34c63b903f52" providerId="AD" clId="Web-{8B99CB7F-E816-F7E0-A2AB-B23EE3384396}" dt="2024-11-12T15:20:23.236" v="48" actId="20577"/>
          <ac:spMkLst>
            <pc:docMk/>
            <pc:sldMk cId="1688903337" sldId="260"/>
            <ac:spMk id="8" creationId="{00000000-0000-0000-0000-000000000000}"/>
          </ac:spMkLst>
        </pc:spChg>
      </pc:sldChg>
      <pc:sldChg chg="modSp">
        <pc:chgData name="Simmons, Payton K" userId="S::pksimmons@columbiasc.net::99f40d11-b0b6-4886-b16f-34c63b903f52" providerId="AD" clId="Web-{8B99CB7F-E816-F7E0-A2AB-B23EE3384396}" dt="2024-11-12T15:20:33.955" v="51" actId="20577"/>
        <pc:sldMkLst>
          <pc:docMk/>
          <pc:sldMk cId="1099883511" sldId="261"/>
        </pc:sldMkLst>
        <pc:spChg chg="mod">
          <ac:chgData name="Simmons, Payton K" userId="S::pksimmons@columbiasc.net::99f40d11-b0b6-4886-b16f-34c63b903f52" providerId="AD" clId="Web-{8B99CB7F-E816-F7E0-A2AB-B23EE3384396}" dt="2024-11-12T15:20:33.955" v="51" actId="20577"/>
          <ac:spMkLst>
            <pc:docMk/>
            <pc:sldMk cId="1099883511" sldId="261"/>
            <ac:spMk id="7" creationId="{00000000-0000-0000-0000-000000000000}"/>
          </ac:spMkLst>
        </pc:spChg>
      </pc:sldChg>
      <pc:sldChg chg="modSp">
        <pc:chgData name="Simmons, Payton K" userId="S::pksimmons@columbiasc.net::99f40d11-b0b6-4886-b16f-34c63b903f52" providerId="AD" clId="Web-{8B99CB7F-E816-F7E0-A2AB-B23EE3384396}" dt="2024-11-12T15:21:32.330" v="90" actId="1076"/>
        <pc:sldMkLst>
          <pc:docMk/>
          <pc:sldMk cId="2410432173" sldId="263"/>
        </pc:sldMkLst>
        <pc:spChg chg="mod">
          <ac:chgData name="Simmons, Payton K" userId="S::pksimmons@columbiasc.net::99f40d11-b0b6-4886-b16f-34c63b903f52" providerId="AD" clId="Web-{8B99CB7F-E816-F7E0-A2AB-B23EE3384396}" dt="2024-11-12T15:21:32.330" v="90" actId="1076"/>
          <ac:spMkLst>
            <pc:docMk/>
            <pc:sldMk cId="2410432173" sldId="263"/>
            <ac:spMk id="2" creationId="{00000000-0000-0000-0000-000000000000}"/>
          </ac:spMkLst>
        </pc:spChg>
        <pc:spChg chg="mod">
          <ac:chgData name="Simmons, Payton K" userId="S::pksimmons@columbiasc.net::99f40d11-b0b6-4886-b16f-34c63b903f52" providerId="AD" clId="Web-{8B99CB7F-E816-F7E0-A2AB-B23EE3384396}" dt="2024-11-12T15:21:27.626" v="89" actId="20577"/>
          <ac:spMkLst>
            <pc:docMk/>
            <pc:sldMk cId="2410432173" sldId="263"/>
            <ac:spMk id="7" creationId="{00000000-0000-0000-0000-000000000000}"/>
          </ac:spMkLst>
        </pc:spChg>
      </pc:sldChg>
      <pc:sldChg chg="modSp">
        <pc:chgData name="Simmons, Payton K" userId="S::pksimmons@columbiasc.net::99f40d11-b0b6-4886-b16f-34c63b903f52" providerId="AD" clId="Web-{8B99CB7F-E816-F7E0-A2AB-B23EE3384396}" dt="2024-11-12T14:14:11.031" v="5" actId="1076"/>
        <pc:sldMkLst>
          <pc:docMk/>
          <pc:sldMk cId="2456057544" sldId="264"/>
        </pc:sldMkLst>
        <pc:spChg chg="mod">
          <ac:chgData name="Simmons, Payton K" userId="S::pksimmons@columbiasc.net::99f40d11-b0b6-4886-b16f-34c63b903f52" providerId="AD" clId="Web-{8B99CB7F-E816-F7E0-A2AB-B23EE3384396}" dt="2024-11-12T14:14:11.031" v="5" actId="1076"/>
          <ac:spMkLst>
            <pc:docMk/>
            <pc:sldMk cId="2456057544" sldId="264"/>
            <ac:spMk id="2" creationId="{00000000-0000-0000-0000-000000000000}"/>
          </ac:spMkLst>
        </pc:spChg>
        <pc:spChg chg="mod">
          <ac:chgData name="Simmons, Payton K" userId="S::pksimmons@columbiasc.net::99f40d11-b0b6-4886-b16f-34c63b903f52" providerId="AD" clId="Web-{8B99CB7F-E816-F7E0-A2AB-B23EE3384396}" dt="2024-11-12T14:14:08.437" v="4" actId="1076"/>
          <ac:spMkLst>
            <pc:docMk/>
            <pc:sldMk cId="2456057544" sldId="264"/>
            <ac:spMk id="5" creationId="{00000000-0000-0000-0000-000000000000}"/>
          </ac:spMkLst>
        </pc:spChg>
      </pc:sldChg>
      <pc:sldChg chg="modSp">
        <pc:chgData name="Simmons, Payton K" userId="S::pksimmons@columbiasc.net::99f40d11-b0b6-4886-b16f-34c63b903f52" providerId="AD" clId="Web-{8B99CB7F-E816-F7E0-A2AB-B23EE3384396}" dt="2024-11-12T14:23:57.313" v="7" actId="20577"/>
        <pc:sldMkLst>
          <pc:docMk/>
          <pc:sldMk cId="1434710424" sldId="265"/>
        </pc:sldMkLst>
        <pc:spChg chg="mod">
          <ac:chgData name="Simmons, Payton K" userId="S::pksimmons@columbiasc.net::99f40d11-b0b6-4886-b16f-34c63b903f52" providerId="AD" clId="Web-{8B99CB7F-E816-F7E0-A2AB-B23EE3384396}" dt="2024-11-12T14:23:57.313" v="7" actId="20577"/>
          <ac:spMkLst>
            <pc:docMk/>
            <pc:sldMk cId="1434710424" sldId="265"/>
            <ac:spMk id="2" creationId="{00000000-0000-0000-0000-000000000000}"/>
          </ac:spMkLst>
        </pc:spChg>
      </pc:sldChg>
      <pc:sldChg chg="modSp">
        <pc:chgData name="Simmons, Payton K" userId="S::pksimmons@columbiasc.net::99f40d11-b0b6-4886-b16f-34c63b903f52" providerId="AD" clId="Web-{8B99CB7F-E816-F7E0-A2AB-B23EE3384396}" dt="2024-11-12T15:25:16.127" v="181" actId="1076"/>
        <pc:sldMkLst>
          <pc:docMk/>
          <pc:sldMk cId="3828275359" sldId="267"/>
        </pc:sldMkLst>
        <pc:spChg chg="mod">
          <ac:chgData name="Simmons, Payton K" userId="S::pksimmons@columbiasc.net::99f40d11-b0b6-4886-b16f-34c63b903f52" providerId="AD" clId="Web-{8B99CB7F-E816-F7E0-A2AB-B23EE3384396}" dt="2024-11-12T15:25:16.127" v="181" actId="1076"/>
          <ac:spMkLst>
            <pc:docMk/>
            <pc:sldMk cId="3828275359" sldId="267"/>
            <ac:spMk id="2" creationId="{00000000-0000-0000-0000-000000000000}"/>
          </ac:spMkLst>
        </pc:spChg>
      </pc:sldChg>
      <pc:sldChg chg="modSp">
        <pc:chgData name="Simmons, Payton K" userId="S::pksimmons@columbiasc.net::99f40d11-b0b6-4886-b16f-34c63b903f52" providerId="AD" clId="Web-{8B99CB7F-E816-F7E0-A2AB-B23EE3384396}" dt="2024-11-12T15:21:55.970" v="94" actId="20577"/>
        <pc:sldMkLst>
          <pc:docMk/>
          <pc:sldMk cId="3123235092" sldId="269"/>
        </pc:sldMkLst>
        <pc:spChg chg="mod">
          <ac:chgData name="Simmons, Payton K" userId="S::pksimmons@columbiasc.net::99f40d11-b0b6-4886-b16f-34c63b903f52" providerId="AD" clId="Web-{8B99CB7F-E816-F7E0-A2AB-B23EE3384396}" dt="2024-11-12T15:21:55.970" v="94" actId="20577"/>
          <ac:spMkLst>
            <pc:docMk/>
            <pc:sldMk cId="3123235092" sldId="269"/>
            <ac:spMk id="2" creationId="{00000000-0000-0000-0000-000000000000}"/>
          </ac:spMkLst>
        </pc:spChg>
      </pc:sldChg>
      <pc:sldChg chg="addSp modSp">
        <pc:chgData name="Simmons, Payton K" userId="S::pksimmons@columbiasc.net::99f40d11-b0b6-4886-b16f-34c63b903f52" providerId="AD" clId="Web-{8B99CB7F-E816-F7E0-A2AB-B23EE3384396}" dt="2024-11-12T15:23:26.502" v="174" actId="20577"/>
        <pc:sldMkLst>
          <pc:docMk/>
          <pc:sldMk cId="3816151744" sldId="271"/>
        </pc:sldMkLst>
        <pc:spChg chg="mod">
          <ac:chgData name="Simmons, Payton K" userId="S::pksimmons@columbiasc.net::99f40d11-b0b6-4886-b16f-34c63b903f52" providerId="AD" clId="Web-{8B99CB7F-E816-F7E0-A2AB-B23EE3384396}" dt="2024-11-12T15:22:33.752" v="116" actId="14100"/>
          <ac:spMkLst>
            <pc:docMk/>
            <pc:sldMk cId="3816151744" sldId="271"/>
            <ac:spMk id="2" creationId="{00000000-0000-0000-0000-000000000000}"/>
          </ac:spMkLst>
        </pc:spChg>
        <pc:spChg chg="add mod">
          <ac:chgData name="Simmons, Payton K" userId="S::pksimmons@columbiasc.net::99f40d11-b0b6-4886-b16f-34c63b903f52" providerId="AD" clId="Web-{8B99CB7F-E816-F7E0-A2AB-B23EE3384396}" dt="2024-11-12T15:23:26.502" v="174" actId="20577"/>
          <ac:spMkLst>
            <pc:docMk/>
            <pc:sldMk cId="3816151744" sldId="271"/>
            <ac:spMk id="5" creationId="{025A5771-2F80-6FB3-8CF7-7FF573E6CC6D}"/>
          </ac:spMkLst>
        </pc:spChg>
      </pc:sldChg>
      <pc:sldChg chg="modSp">
        <pc:chgData name="Simmons, Payton K" userId="S::pksimmons@columbiasc.net::99f40d11-b0b6-4886-b16f-34c63b903f52" providerId="AD" clId="Web-{8B99CB7F-E816-F7E0-A2AB-B23EE3384396}" dt="2024-11-12T15:24:07.658" v="179" actId="1076"/>
        <pc:sldMkLst>
          <pc:docMk/>
          <pc:sldMk cId="3675762835" sldId="277"/>
        </pc:sldMkLst>
        <pc:spChg chg="mod">
          <ac:chgData name="Simmons, Payton K" userId="S::pksimmons@columbiasc.net::99f40d11-b0b6-4886-b16f-34c63b903f52" providerId="AD" clId="Web-{8B99CB7F-E816-F7E0-A2AB-B23EE3384396}" dt="2024-11-12T15:23:59.111" v="175" actId="1076"/>
          <ac:spMkLst>
            <pc:docMk/>
            <pc:sldMk cId="3675762835" sldId="277"/>
            <ac:spMk id="5" creationId="{00000000-0000-0000-0000-000000000000}"/>
          </ac:spMkLst>
        </pc:spChg>
        <pc:spChg chg="mod">
          <ac:chgData name="Simmons, Payton K" userId="S::pksimmons@columbiasc.net::99f40d11-b0b6-4886-b16f-34c63b903f52" providerId="AD" clId="Web-{8B99CB7F-E816-F7E0-A2AB-B23EE3384396}" dt="2024-11-12T15:24:01.080" v="176" actId="1076"/>
          <ac:spMkLst>
            <pc:docMk/>
            <pc:sldMk cId="3675762835" sldId="277"/>
            <ac:spMk id="6" creationId="{00000000-0000-0000-0000-000000000000}"/>
          </ac:spMkLst>
        </pc:spChg>
        <pc:spChg chg="mod">
          <ac:chgData name="Simmons, Payton K" userId="S::pksimmons@columbiasc.net::99f40d11-b0b6-4886-b16f-34c63b903f52" providerId="AD" clId="Web-{8B99CB7F-E816-F7E0-A2AB-B23EE3384396}" dt="2024-11-12T15:24:03.002" v="177" actId="1076"/>
          <ac:spMkLst>
            <pc:docMk/>
            <pc:sldMk cId="3675762835" sldId="277"/>
            <ac:spMk id="7" creationId="{00000000-0000-0000-0000-000000000000}"/>
          </ac:spMkLst>
        </pc:spChg>
        <pc:spChg chg="mod">
          <ac:chgData name="Simmons, Payton K" userId="S::pksimmons@columbiasc.net::99f40d11-b0b6-4886-b16f-34c63b903f52" providerId="AD" clId="Web-{8B99CB7F-E816-F7E0-A2AB-B23EE3384396}" dt="2024-11-12T15:24:07.658" v="179" actId="1076"/>
          <ac:spMkLst>
            <pc:docMk/>
            <pc:sldMk cId="3675762835" sldId="277"/>
            <ac:spMk id="8" creationId="{00000000-0000-0000-0000-000000000000}"/>
          </ac:spMkLst>
        </pc:spChg>
      </pc:sldChg>
      <pc:sldChg chg="modSp">
        <pc:chgData name="Simmons, Payton K" userId="S::pksimmons@columbiasc.net::99f40d11-b0b6-4886-b16f-34c63b903f52" providerId="AD" clId="Web-{8B99CB7F-E816-F7E0-A2AB-B23EE3384396}" dt="2024-11-12T15:04:52.407" v="13" actId="20577"/>
        <pc:sldMkLst>
          <pc:docMk/>
          <pc:sldMk cId="1936195213" sldId="280"/>
        </pc:sldMkLst>
        <pc:spChg chg="mod">
          <ac:chgData name="Simmons, Payton K" userId="S::pksimmons@columbiasc.net::99f40d11-b0b6-4886-b16f-34c63b903f52" providerId="AD" clId="Web-{8B99CB7F-E816-F7E0-A2AB-B23EE3384396}" dt="2024-11-12T15:04:52.407" v="13" actId="20577"/>
          <ac:spMkLst>
            <pc:docMk/>
            <pc:sldMk cId="1936195213" sldId="280"/>
            <ac:spMk id="2" creationId="{00000000-0000-0000-0000-000000000000}"/>
          </ac:spMkLst>
        </pc:spChg>
      </pc:sldChg>
      <pc:sldChg chg="modSp">
        <pc:chgData name="Simmons, Payton K" userId="S::pksimmons@columbiasc.net::99f40d11-b0b6-4886-b16f-34c63b903f52" providerId="AD" clId="Web-{8B99CB7F-E816-F7E0-A2AB-B23EE3384396}" dt="2024-11-12T15:24:45.627" v="180" actId="14100"/>
        <pc:sldMkLst>
          <pc:docMk/>
          <pc:sldMk cId="4285760774" sldId="281"/>
        </pc:sldMkLst>
        <pc:spChg chg="mod">
          <ac:chgData name="Simmons, Payton K" userId="S::pksimmons@columbiasc.net::99f40d11-b0b6-4886-b16f-34c63b903f52" providerId="AD" clId="Web-{8B99CB7F-E816-F7E0-A2AB-B23EE3384396}" dt="2024-11-12T15:24:45.627" v="180" actId="14100"/>
          <ac:spMkLst>
            <pc:docMk/>
            <pc:sldMk cId="4285760774" sldId="281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28DD1-C5C6-43E1-B47B-F8D86CD9630C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03143-31BA-4B2E-8892-67046973E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61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28DD1-C5C6-43E1-B47B-F8D86CD9630C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03143-31BA-4B2E-8892-67046973E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826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28DD1-C5C6-43E1-B47B-F8D86CD9630C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03143-31BA-4B2E-8892-67046973E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283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28DD1-C5C6-43E1-B47B-F8D86CD9630C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03143-31BA-4B2E-8892-67046973E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229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28DD1-C5C6-43E1-B47B-F8D86CD9630C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03143-31BA-4B2E-8892-67046973E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563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28DD1-C5C6-43E1-B47B-F8D86CD9630C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03143-31BA-4B2E-8892-67046973E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662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28DD1-C5C6-43E1-B47B-F8D86CD9630C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03143-31BA-4B2E-8892-67046973E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992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28DD1-C5C6-43E1-B47B-F8D86CD9630C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03143-31BA-4B2E-8892-67046973E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423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28DD1-C5C6-43E1-B47B-F8D86CD9630C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03143-31BA-4B2E-8892-67046973E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471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28DD1-C5C6-43E1-B47B-F8D86CD9630C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03143-31BA-4B2E-8892-67046973E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288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28DD1-C5C6-43E1-B47B-F8D86CD9630C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03143-31BA-4B2E-8892-67046973E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984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 Pro" panose="020B0604030504040204" pitchFamily="34" charset="0"/>
              </a:defRPr>
            </a:lvl1pPr>
          </a:lstStyle>
          <a:p>
            <a:fld id="{36928DD1-C5C6-43E1-B47B-F8D86CD9630C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 Pro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Verdana Pro" panose="020B0604030504040204" pitchFamily="34" charset="0"/>
              </a:defRPr>
            </a:lvl1pPr>
          </a:lstStyle>
          <a:p>
            <a:fld id="{9B803143-31BA-4B2E-8892-67046973E0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06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 Pro" panose="020B0604030504040204" pitchFamily="34" charset="0"/>
          <a:ea typeface="+mj-ea"/>
          <a:cs typeface="Verdana Pro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Verdana Pro Cond" panose="020B0604030504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 Pro Cond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 Pro Cond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Verdana Pro Cond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Verdana Pro Cond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communitydevelopment.columbiasc.gov/cac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development.columbiasc.gov/cdbg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oomgrants.com/zgf/CityofColumbia-BudgetOffice/2025-2026CDBGProgra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8091" y="1285876"/>
            <a:ext cx="9144000" cy="2387600"/>
          </a:xfrm>
        </p:spPr>
        <p:txBody>
          <a:bodyPr>
            <a:noAutofit/>
          </a:bodyPr>
          <a:lstStyle/>
          <a:p>
            <a:r>
              <a:rPr lang="en-US" sz="3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City of Columbia Community Development Block Grant Program (CDBG)</a:t>
            </a:r>
            <a:br>
              <a:rPr lang="en-US" sz="3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2025-2026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8091" y="3776507"/>
            <a:ext cx="9144000" cy="1965324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Community Development Department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Notice of Funding Availability (NOFA)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Request for Applications (RFA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r>
              <a:rPr lang="en-US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“Reopened Application Period”</a:t>
            </a:r>
            <a:endParaRPr lang="en-US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January 8-31, 2025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961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1854557" y="312192"/>
            <a:ext cx="77273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Session Agenda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5003" y="1622739"/>
            <a:ext cx="935006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Welcome &amp; Introductions</a:t>
            </a:r>
          </a:p>
          <a:p>
            <a:endParaRPr lang="en-US" sz="3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NOFA Guidelines Overview</a:t>
            </a:r>
          </a:p>
          <a:p>
            <a:endParaRPr lang="en-US" sz="3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Request for Applications (RFA)</a:t>
            </a:r>
          </a:p>
          <a:p>
            <a:endParaRPr lang="en-US" sz="3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20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ZoomGrants</a:t>
            </a:r>
            <a:r>
              <a:rPr lang="en-US" sz="3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Application Access</a:t>
            </a:r>
          </a:p>
          <a:p>
            <a:endParaRPr lang="en-US" sz="3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Questions &amp; Answers</a:t>
            </a:r>
          </a:p>
        </p:txBody>
      </p:sp>
    </p:spTree>
    <p:extLst>
      <p:ext uri="{BB962C8B-B14F-4D97-AF65-F5344CB8AC3E}">
        <p14:creationId xmlns:p14="http://schemas.microsoft.com/office/powerpoint/2010/main" val="2401580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397" y="0"/>
            <a:ext cx="12192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989" y="0"/>
            <a:ext cx="10515600" cy="1325563"/>
          </a:xfrm>
        </p:spPr>
        <p:txBody>
          <a:bodyPr/>
          <a:lstStyle/>
          <a:p>
            <a:pPr algn="ctr"/>
            <a:r>
              <a:rPr lang="en-US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Welcome &amp; Introductions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5459" y="1451342"/>
            <a:ext cx="10006885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>
                <a:latin typeface="Verdana"/>
                <a:ea typeface="Verdana"/>
                <a:cs typeface="Verdana" panose="020B0604030504040204" pitchFamily="34" charset="0"/>
              </a:rPr>
              <a:t>Community Development (CD) Staff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Felicia Kilgore, Director of Community Development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Dollie Herron, CD Administrator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Addie Roberson, Program Compliance Specialist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Nicolette Parker, Program Compliance Specialist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Payton Simmons, Program Compliance Specialist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Lamar Stills, Program Compliance Specialist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US" sz="20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5459" y="3921519"/>
            <a:ext cx="8649829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>
                <a:latin typeface="Verdana"/>
                <a:ea typeface="Verdana"/>
                <a:cs typeface="Verdana" panose="020B0604030504040204" pitchFamily="34" charset="0"/>
              </a:rPr>
              <a:t>Advisory Members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Citizens Advisory Committee (CAC)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 Members Appointed by City Council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Listed on City Website 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http://communitydevelopment.columbiasc.gov/cac/</a:t>
            </a:r>
            <a:endParaRPr lang="en-US" sz="20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657350" lvl="3" indent="-285750">
              <a:buFont typeface="Arial" panose="020B0604020202020204" pitchFamily="34" charset="0"/>
              <a:buChar char="•"/>
            </a:pPr>
            <a:endParaRPr lang="en-US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5459" y="5823170"/>
            <a:ext cx="7096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NOFA Workshop Participants</a:t>
            </a:r>
          </a:p>
        </p:txBody>
      </p:sp>
    </p:spTree>
    <p:extLst>
      <p:ext uri="{BB962C8B-B14F-4D97-AF65-F5344CB8AC3E}">
        <p14:creationId xmlns:p14="http://schemas.microsoft.com/office/powerpoint/2010/main" val="3997994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1442433" y="286434"/>
            <a:ext cx="90796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is a NOFA and RFA?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3792" y="1342309"/>
            <a:ext cx="11024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“Notice of Funding Availability (NOFA) &amp; Request for Applications” (RFA)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792" y="1945719"/>
            <a:ext cx="78432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Provides information on: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Amount and types of funding available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Application submittal requirements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Project selection process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3792" y="3705247"/>
            <a:ext cx="8759928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NOFA/RFA is a one (1) year funding request:</a:t>
            </a:r>
          </a:p>
          <a:p>
            <a:r>
              <a:rPr lang="en-US" sz="2400">
                <a:latin typeface="Verdana"/>
                <a:ea typeface="Verdana"/>
                <a:cs typeface="Verdana" panose="020B0604030504040204" pitchFamily="34" charset="0"/>
              </a:rPr>
              <a:t>(July 1, 2025 – June 30, 2026)</a:t>
            </a:r>
            <a:endParaRPr lang="en-US"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400">
                <a:ea typeface="+mn-lt"/>
                <a:cs typeface="+mn-lt"/>
                <a:hlinkClick r:id="rId3"/>
              </a:rPr>
              <a:t>https://communitydevelopment.columbiasc.gov/cdbg/</a:t>
            </a:r>
            <a:r>
              <a:rPr lang="en-US" sz="2400">
                <a:ea typeface="+mn-lt"/>
                <a:cs typeface="+mn-lt"/>
              </a:rPr>
              <a:t> </a:t>
            </a:r>
            <a:endParaRPr lang="en-US">
              <a:ea typeface="+mn-lt"/>
              <a:cs typeface="+mn-lt"/>
            </a:endParaRPr>
          </a:p>
          <a:p>
            <a:endParaRPr lang="en-US" sz="2400">
              <a:ea typeface="+mn-lt"/>
              <a:cs typeface="+mn-lt"/>
            </a:endParaRPr>
          </a:p>
          <a:p>
            <a:endParaRPr lang="en-US" sz="24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8903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85876"/>
            <a:ext cx="9144000" cy="2387600"/>
          </a:xfrm>
        </p:spPr>
        <p:txBody>
          <a:bodyPr>
            <a:noAutofit/>
          </a:bodyPr>
          <a:lstStyle/>
          <a:p>
            <a:r>
              <a:rPr lang="en-US" sz="3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NOTICE OF FUNDING AVAILABILTY (NOFA)</a:t>
            </a:r>
          </a:p>
        </p:txBody>
      </p:sp>
      <p:pic>
        <p:nvPicPr>
          <p:cNvPr id="4098" name="Picture 2" descr="Search Clipart Vectors &amp; Illustrations for Free Download | Freepi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547" y="3718060"/>
            <a:ext cx="1789135" cy="1789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8555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1442433" y="286434"/>
            <a:ext cx="90796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CDBG Background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1972" y="1527038"/>
            <a:ext cx="7843233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Authorized under Title I of the Housing and Community Development Act of 1974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CDBG Regulations 24 CFR Part 570 &amp; 2 CFR Part 200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Cities/Counties with population over 50,000 receives annual CDBG allocation from Department of Housing and Urban Development (HUD).</a:t>
            </a:r>
          </a:p>
          <a:p>
            <a:endParaRPr lang="en-US" sz="20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7177" y="1925933"/>
            <a:ext cx="3445099" cy="344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883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3"/>
            <a:ext cx="12192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1229932" y="0"/>
            <a:ext cx="90796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Community Development Block Grant (CDBG)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137" y="1611650"/>
            <a:ext cx="591784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HUD’s 3 National Objectives: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Benefit of low-moderate income (LMI) persons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Eliminate slum and blight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Address an urgent need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47729" y="3769956"/>
            <a:ext cx="52545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HUD (LMI) </a:t>
            </a:r>
            <a:r>
              <a:rPr lang="en-US" sz="2400" u="sng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Goals</a:t>
            </a: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Providing decent housing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Providing a suitable living environment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Expanding economic opportunities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768" y="1790065"/>
            <a:ext cx="4230808" cy="423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49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1442433" y="286434"/>
            <a:ext cx="90796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City’s CDBG Program Priorities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1820" y="1280754"/>
            <a:ext cx="11960180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 i="1" dirty="0">
                <a:solidFill>
                  <a:srgbClr val="FF0000"/>
                </a:solidFill>
                <a:latin typeface="Verdana"/>
                <a:ea typeface="Verdana"/>
                <a:cs typeface="Verdana" panose="020B0604030504040204" pitchFamily="34" charset="0"/>
              </a:rPr>
              <a:t>Priority</a:t>
            </a:r>
            <a:r>
              <a:rPr lang="en-US" i="1" dirty="0">
                <a:solidFill>
                  <a:srgbClr val="FF0000"/>
                </a:solidFill>
                <a:latin typeface="Verdana"/>
                <a:ea typeface="Verdana"/>
                <a:cs typeface="Verdana" panose="020B0604030504040204" pitchFamily="34" charset="0"/>
              </a:rPr>
              <a:t> Needs and Program Goals are </a:t>
            </a:r>
            <a:r>
              <a:rPr lang="en-US" i="1" u="sng" dirty="0">
                <a:solidFill>
                  <a:srgbClr val="FF0000"/>
                </a:solidFill>
                <a:latin typeface="Verdana"/>
                <a:ea typeface="Verdana"/>
                <a:cs typeface="Verdana" panose="020B0604030504040204" pitchFamily="34" charset="0"/>
              </a:rPr>
              <a:t>subject to change</a:t>
            </a:r>
            <a:r>
              <a:rPr lang="en-US" i="1" dirty="0">
                <a:solidFill>
                  <a:srgbClr val="FF0000"/>
                </a:solidFill>
                <a:latin typeface="Verdana"/>
                <a:ea typeface="Verdana"/>
                <a:cs typeface="Verdana" panose="020B0604030504040204" pitchFamily="34" charset="0"/>
              </a:rPr>
              <a:t> based on the completion of our 2025-2029 Consolidated Plan</a:t>
            </a:r>
            <a:endParaRPr lang="en-US" sz="2000" i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Verdana"/>
              <a:ea typeface="Verdan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1820" y="2167565"/>
            <a:ext cx="7907629" cy="41549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/>
                <a:ea typeface="Verdana"/>
              </a:rPr>
              <a:t>Expand/Improve Public Infrastructure &amp; Facilities </a:t>
            </a:r>
            <a:endParaRPr lang="en-US" sz="2400">
              <a:latin typeface="Verdana"/>
              <a:ea typeface="Verdana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400">
              <a:latin typeface="Verdana"/>
              <a:ea typeface="Verdana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/>
                <a:ea typeface="Verdana"/>
              </a:rPr>
              <a:t>Preserve &amp; Develop Affordable Housing</a:t>
            </a:r>
            <a:endParaRPr lang="en-US" sz="2400">
              <a:latin typeface="Verdana"/>
              <a:ea typeface="Verdana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400">
              <a:latin typeface="Verdana"/>
              <a:ea typeface="Verdana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/>
                <a:ea typeface="Verdana"/>
              </a:rPr>
              <a:t>Public Services &amp; Quality of Life Improvements</a:t>
            </a:r>
            <a:endParaRPr lang="en-US" sz="2400">
              <a:latin typeface="Verdana"/>
              <a:ea typeface="Verdana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400">
              <a:latin typeface="Verdana"/>
              <a:ea typeface="Verdana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/>
                <a:ea typeface="Verdana"/>
              </a:rPr>
              <a:t>Housing &amp; Supportive Services for Persons with HIV/AIDS</a:t>
            </a:r>
            <a:endParaRPr lang="en-US" sz="2400">
              <a:latin typeface="Verdana"/>
              <a:ea typeface="Verdana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400">
              <a:latin typeface="Verdana"/>
              <a:ea typeface="Verdana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/>
                <a:ea typeface="Verdana"/>
              </a:rPr>
              <a:t>Provide for Increased Economic Opportunities</a:t>
            </a:r>
            <a:endParaRPr lang="en-US" sz="2400">
              <a:latin typeface="Verdana"/>
              <a:ea typeface="Verdana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221" y="2837850"/>
            <a:ext cx="34290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432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1442433" y="286434"/>
            <a:ext cx="90796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Estimated Funding Available…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4164" y="1823934"/>
            <a:ext cx="7907629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Total Revenue - </a:t>
            </a:r>
            <a:r>
              <a:rPr lang="en-US" sz="2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$1,847,192</a:t>
            </a:r>
            <a:endParaRPr lang="en-US" sz="2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Verdana"/>
                <a:ea typeface="Verdana"/>
                <a:cs typeface="Verdana" panose="020B0604030504040204" pitchFamily="34" charset="0"/>
              </a:rPr>
              <a:t>New Entitlement (NE) - $1,106,616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Verdana"/>
                <a:ea typeface="Verdana"/>
                <a:cs typeface="Verdana" panose="020B0604030504040204" pitchFamily="34" charset="0"/>
              </a:rPr>
              <a:t>Prior Year (PY) - </a:t>
            </a:r>
            <a:r>
              <a:rPr lang="en-US" sz="2200" dirty="0" smtClean="0">
                <a:latin typeface="Verdana"/>
                <a:ea typeface="Verdana"/>
                <a:cs typeface="Verdana" panose="020B0604030504040204" pitchFamily="34" charset="0"/>
              </a:rPr>
              <a:t>$90,576</a:t>
            </a:r>
            <a:endParaRPr lang="en-US" sz="2200" dirty="0">
              <a:latin typeface="Verdana"/>
              <a:ea typeface="Verdana"/>
              <a:cs typeface="Verdana" panose="020B060403050404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Revolving Loan Fund (RLF) - $650,000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164" y="3647733"/>
            <a:ext cx="90924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Total Available for Application Funding: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Services Activities - $245,000 </a:t>
            </a:r>
            <a:endParaRPr lang="en-US" sz="2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Non-Public </a:t>
            </a:r>
            <a: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Services – $</a:t>
            </a:r>
            <a:r>
              <a:rPr lang="en-US" sz="2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1,602,192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u="sng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 </a:t>
            </a:r>
            <a:r>
              <a:rPr lang="en-US" sz="2200" u="sng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grants are reimbursable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611" y="1826903"/>
            <a:ext cx="2228046" cy="419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057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1442433" y="286434"/>
            <a:ext cx="90796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Funding Focus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91791" y="2305700"/>
            <a:ext cx="10142495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Verdana"/>
                <a:ea typeface="Verdana"/>
                <a:cs typeface="Verdana" panose="020B0604030504040204" pitchFamily="34" charset="0"/>
              </a:rPr>
              <a:t>Eligible </a:t>
            </a:r>
            <a:r>
              <a:rPr lang="en-US" sz="3200" dirty="0">
                <a:latin typeface="Verdana"/>
                <a:ea typeface="Verdana"/>
                <a:cs typeface="Verdana" panose="020B0604030504040204" pitchFamily="34" charset="0"/>
              </a:rPr>
              <a:t>p</a:t>
            </a:r>
            <a:r>
              <a:rPr lang="en-US" sz="3200" dirty="0" smtClean="0">
                <a:latin typeface="Verdana"/>
                <a:ea typeface="Verdana"/>
                <a:cs typeface="Verdana" panose="020B0604030504040204" pitchFamily="34" charset="0"/>
              </a:rPr>
              <a:t>roject and programs that meet CDBG requirements and priorities established in the 2025-2029 Consolidated Plan.</a:t>
            </a:r>
            <a:endParaRPr lang="en-US" sz="3200" dirty="0">
              <a:latin typeface="Verdana"/>
              <a:ea typeface="Verdana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195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4317"/>
            <a:ext cx="12192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1442433" y="286434"/>
            <a:ext cx="90796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Service Focus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4856" y="1278409"/>
            <a:ext cx="8925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/>
              <a:t>(Examples – Not limited to)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83886" y="1963146"/>
            <a:ext cx="9240274" cy="47705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u="sng" dirty="0" smtClean="0">
                <a:latin typeface="Verdana"/>
                <a:ea typeface="Verdana"/>
                <a:cs typeface="Verdana" panose="020B0604030504040204" pitchFamily="34" charset="0"/>
              </a:rPr>
              <a:t>Public Services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Verdana"/>
                <a:ea typeface="Verdana"/>
                <a:cs typeface="Verdana" panose="020B0604030504040204" pitchFamily="34" charset="0"/>
              </a:rPr>
              <a:t>Health Care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Verdana"/>
                <a:ea typeface="Verdana"/>
                <a:cs typeface="Verdana" panose="020B0604030504040204" pitchFamily="34" charset="0"/>
              </a:rPr>
              <a:t>Dental/Eye Care/Mental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/>
                <a:ea typeface="Verdana"/>
                <a:cs typeface="Verdana" panose="020B0604030504040204" pitchFamily="34" charset="0"/>
              </a:rPr>
              <a:t>Substance Abuse </a:t>
            </a:r>
            <a:r>
              <a:rPr lang="en-US" sz="2400" dirty="0" smtClean="0">
                <a:latin typeface="Verdana"/>
                <a:ea typeface="Verdana"/>
                <a:cs typeface="Verdana" panose="020B0604030504040204" pitchFamily="34" charset="0"/>
              </a:rPr>
              <a:t>Prevention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Verdana"/>
                <a:ea typeface="Verdana"/>
                <a:cs typeface="Verdana" panose="020B0604030504040204" pitchFamily="34" charset="0"/>
              </a:rPr>
              <a:t>Education/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Verdana"/>
                <a:ea typeface="Verdana"/>
                <a:cs typeface="Verdana" panose="020B0604030504040204" pitchFamily="34" charset="0"/>
              </a:rPr>
              <a:t>Youth/Senior Services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Verdana"/>
                <a:ea typeface="Verdana"/>
                <a:cs typeface="Verdana" panose="020B0604030504040204" pitchFamily="34" charset="0"/>
              </a:rPr>
              <a:t>Food Banks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Verdana"/>
                <a:ea typeface="Verdana"/>
                <a:cs typeface="Verdana" panose="020B0604030504040204" pitchFamily="34" charset="0"/>
              </a:rPr>
              <a:t>Job Training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Verdana"/>
                <a:ea typeface="Verdana"/>
                <a:cs typeface="Verdana" panose="020B0604030504040204" pitchFamily="34" charset="0"/>
              </a:rPr>
              <a:t>Homeless Services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Verdana"/>
                <a:ea typeface="Verdana"/>
                <a:cs typeface="Verdana" panose="020B0604030504040204" pitchFamily="34" charset="0"/>
              </a:rPr>
              <a:t>Transportation</a:t>
            </a:r>
            <a:endParaRPr lang="en-US" sz="2400" dirty="0">
              <a:latin typeface="Verdana"/>
              <a:ea typeface="Verdana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710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1365160" y="286433"/>
            <a:ext cx="90796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Service Focus Cont.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4856" y="1278409"/>
            <a:ext cx="8925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/>
              <a:t>(Examples – Not limited to)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84856" y="1931831"/>
            <a:ext cx="8635800" cy="56323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u="sng" dirty="0" smtClean="0">
                <a:latin typeface="Verdana"/>
                <a:ea typeface="Verdana"/>
              </a:rPr>
              <a:t>Non-Public Services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Verdana"/>
                <a:ea typeface="Verdana"/>
              </a:rPr>
              <a:t>Acquisition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Verdana"/>
                <a:ea typeface="Verdana"/>
              </a:rPr>
              <a:t>Buildings/Land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Verdana"/>
                <a:ea typeface="Verdana"/>
              </a:rPr>
              <a:t>Public Facilities &amp; Improvement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Verdana"/>
                <a:ea typeface="Verdana"/>
              </a:rPr>
              <a:t>Water, Sewer, streets, sidewalks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Verdana"/>
                <a:ea typeface="Verdana"/>
              </a:rPr>
              <a:t>Parks, community centers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Verdana"/>
                <a:ea typeface="Verdana"/>
              </a:rPr>
              <a:t>Housing Rehabilitation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Verdana"/>
                <a:ea typeface="Verdana"/>
              </a:rPr>
              <a:t>Repairs, Rebuilds, Development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Verdana"/>
                <a:ea typeface="Verdana"/>
              </a:rPr>
              <a:t>Clearance/Demolition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Verdana"/>
                <a:ea typeface="Verdana"/>
              </a:rPr>
              <a:t>Economic Development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Verdana"/>
                <a:ea typeface="Verdana"/>
              </a:rPr>
              <a:t>Micro-Business</a:t>
            </a:r>
          </a:p>
          <a:p>
            <a:pPr marL="1371600" lvl="2" indent="-457200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Verdana"/>
                <a:ea typeface="Verdana"/>
              </a:rPr>
              <a:t>Job Development/Retention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3200" dirty="0">
              <a:latin typeface="Verdana"/>
              <a:ea typeface="Verdana"/>
            </a:endParaRPr>
          </a:p>
          <a:p>
            <a:endParaRPr lang="en-US" sz="3200" dirty="0"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272062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1365160" y="286434"/>
            <a:ext cx="90796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2025-2026 NOFA Cycle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9245" y="994320"/>
            <a:ext cx="10045521" cy="57964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1"/>
            <a:r>
              <a:rPr lang="en-US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January 2025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FF0000"/>
                </a:solidFill>
                <a:latin typeface="Verdana"/>
                <a:ea typeface="Verdana"/>
                <a:cs typeface="Verdana" panose="020B0604030504040204" pitchFamily="34" charset="0"/>
              </a:rPr>
              <a:t>1 Electronic </a:t>
            </a:r>
            <a:r>
              <a:rPr lang="en-US" sz="1600" dirty="0">
                <a:solidFill>
                  <a:srgbClr val="FF0000"/>
                </a:solidFill>
                <a:latin typeface="Verdana"/>
                <a:ea typeface="Verdana"/>
                <a:cs typeface="Verdana" panose="020B0604030504040204" pitchFamily="34" charset="0"/>
              </a:rPr>
              <a:t>Applications Due – </a:t>
            </a:r>
            <a:r>
              <a:rPr lang="en-US" sz="1600" dirty="0" smtClean="0">
                <a:solidFill>
                  <a:srgbClr val="FF0000"/>
                </a:solidFill>
                <a:latin typeface="Verdana"/>
                <a:ea typeface="Verdana"/>
                <a:cs typeface="Verdana" panose="020B0604030504040204" pitchFamily="34" charset="0"/>
              </a:rPr>
              <a:t>7</a:t>
            </a:r>
            <a:r>
              <a:rPr lang="en-US" sz="1600" baseline="30000" dirty="0" smtClean="0">
                <a:solidFill>
                  <a:srgbClr val="FF0000"/>
                </a:solidFill>
                <a:latin typeface="Verdana"/>
                <a:ea typeface="Verdana"/>
                <a:cs typeface="Verdana" panose="020B0604030504040204" pitchFamily="34" charset="0"/>
              </a:rPr>
              <a:t>th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FF0000"/>
                </a:solidFill>
                <a:latin typeface="Verdana"/>
                <a:ea typeface="Verdana"/>
                <a:cs typeface="Verdana" panose="020B0604030504040204" pitchFamily="34" charset="0"/>
              </a:rPr>
              <a:t>**RFA Application Period Reopened – 8</a:t>
            </a:r>
            <a:r>
              <a:rPr lang="en-US" sz="1600" baseline="30000" dirty="0" smtClean="0">
                <a:solidFill>
                  <a:srgbClr val="FF0000"/>
                </a:solidFill>
                <a:latin typeface="Verdana"/>
                <a:ea typeface="Verdana"/>
                <a:cs typeface="Verdana" panose="020B0604030504040204" pitchFamily="34" charset="0"/>
              </a:rPr>
              <a:t>th</a:t>
            </a:r>
            <a:r>
              <a:rPr lang="en-US" sz="1600" dirty="0" smtClean="0">
                <a:solidFill>
                  <a:srgbClr val="FF0000"/>
                </a:solidFill>
                <a:latin typeface="Verdana"/>
                <a:ea typeface="Verdana"/>
                <a:cs typeface="Verdana" panose="020B0604030504040204" pitchFamily="34" charset="0"/>
              </a:rPr>
              <a:t>  </a:t>
            </a:r>
            <a:endParaRPr lang="en-US" sz="1600" dirty="0">
              <a:solidFill>
                <a:srgbClr val="FF0000"/>
              </a:solidFill>
              <a:latin typeface="Verdana"/>
              <a:ea typeface="Verdana"/>
              <a:cs typeface="Verdana" panose="020B060403050404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CAC 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Monthly Meeting – 14</a:t>
            </a:r>
            <a:r>
              <a:rPr lang="en-US" sz="1600" baseline="30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1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 Electronic Applications Due – 31</a:t>
            </a:r>
            <a:r>
              <a:rPr lang="en-US" sz="1600" baseline="300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</a:t>
            </a:r>
            <a:r>
              <a:rPr lang="en-US" sz="16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16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sz="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February 2025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CAC Monthly Meeting – 11</a:t>
            </a:r>
            <a:r>
              <a:rPr lang="en-US" sz="1600" baseline="30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Review/Discussion of Applications</a:t>
            </a:r>
          </a:p>
          <a:p>
            <a:pPr lvl="2"/>
            <a:endParaRPr lang="en-US" sz="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March 2025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CAC Monthly meeting – 11</a:t>
            </a:r>
            <a:r>
              <a:rPr lang="en-US" sz="1600" baseline="30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Application Award Discussion and Funding Recommendations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Verdana"/>
                <a:ea typeface="Verdana"/>
                <a:cs typeface="Verdana" panose="020B0604030504040204" pitchFamily="34" charset="0"/>
              </a:rPr>
              <a:t> Annual Action Plan Draft Available for Public Review – 21</a:t>
            </a:r>
            <a:r>
              <a:rPr lang="en-US" sz="1600" baseline="30000" dirty="0">
                <a:latin typeface="Verdana"/>
                <a:ea typeface="Verdana"/>
                <a:cs typeface="Verdana" panose="020B0604030504040204" pitchFamily="34" charset="0"/>
              </a:rPr>
              <a:t>st</a:t>
            </a:r>
            <a:r>
              <a:rPr lang="en-US" sz="1600" dirty="0">
                <a:latin typeface="Verdana"/>
                <a:ea typeface="Verdana"/>
                <a:cs typeface="Verdana" panose="020B0604030504040204" pitchFamily="34" charset="0"/>
              </a:rPr>
              <a:t> </a:t>
            </a:r>
            <a:r>
              <a:rPr lang="en-US" sz="1600" i="1" dirty="0">
                <a:solidFill>
                  <a:srgbClr val="FF0000"/>
                </a:solidFill>
                <a:latin typeface="Verdana"/>
                <a:ea typeface="Verdana"/>
                <a:cs typeface="Verdana" panose="020B0604030504040204" pitchFamily="34" charset="0"/>
              </a:rPr>
              <a:t>(Public comment begins</a:t>
            </a:r>
            <a:r>
              <a:rPr lang="en-US" sz="1600" i="1" dirty="0" smtClean="0">
                <a:solidFill>
                  <a:srgbClr val="FF0000"/>
                </a:solidFill>
                <a:latin typeface="Verdana"/>
                <a:ea typeface="Verdana"/>
                <a:cs typeface="Verdana" panose="020B0604030504040204" pitchFamily="34" charset="0"/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800" i="1" dirty="0" smtClean="0">
              <a:solidFill>
                <a:srgbClr val="FF0000"/>
              </a:solidFill>
              <a:latin typeface="Verdana"/>
              <a:ea typeface="Verdana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i="1" dirty="0" smtClean="0">
                <a:latin typeface="Verdana"/>
                <a:ea typeface="Verdana"/>
                <a:cs typeface="Verdana" panose="020B0604030504040204" pitchFamily="34" charset="0"/>
              </a:rPr>
              <a:t>April 2025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Verdana"/>
                <a:ea typeface="Verdana"/>
                <a:cs typeface="Verdana" panose="020B0604030504040204" pitchFamily="34" charset="0"/>
              </a:rPr>
              <a:t>First Public Hearing – 3</a:t>
            </a:r>
            <a:r>
              <a:rPr lang="en-US" sz="1600" baseline="30000" dirty="0" smtClean="0">
                <a:latin typeface="Verdana"/>
                <a:ea typeface="Verdana"/>
                <a:cs typeface="Verdana" panose="020B0604030504040204" pitchFamily="34" charset="0"/>
              </a:rPr>
              <a:t>rd</a:t>
            </a:r>
            <a:r>
              <a:rPr lang="en-US" sz="1600" dirty="0" smtClean="0">
                <a:latin typeface="Verdana"/>
                <a:ea typeface="Verdana"/>
                <a:cs typeface="Verdana" panose="020B0604030504040204" pitchFamily="34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Verdana"/>
                <a:ea typeface="Verdana"/>
                <a:cs typeface="Verdana" panose="020B0604030504040204" pitchFamily="34" charset="0"/>
              </a:rPr>
              <a:t>CAC Monthly Meeting – 9</a:t>
            </a:r>
            <a:r>
              <a:rPr lang="en-US" sz="1600" baseline="30000" dirty="0" smtClean="0">
                <a:latin typeface="Verdana"/>
                <a:ea typeface="Verdana"/>
                <a:cs typeface="Verdana" panose="020B0604030504040204" pitchFamily="34" charset="0"/>
              </a:rPr>
              <a:t>th</a:t>
            </a:r>
            <a:r>
              <a:rPr lang="en-US" sz="1600" dirty="0" smtClean="0">
                <a:latin typeface="Verdana"/>
                <a:ea typeface="Verdana"/>
                <a:cs typeface="Verdana" panose="020B0604030504040204" pitchFamily="34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i="1" dirty="0" smtClean="0">
                <a:solidFill>
                  <a:srgbClr val="FF0000"/>
                </a:solidFill>
                <a:latin typeface="Verdana"/>
                <a:ea typeface="Verdana"/>
                <a:cs typeface="Verdana" panose="020B0604030504040204" pitchFamily="34" charset="0"/>
              </a:rPr>
              <a:t>Public Comment Period Ends – 24</a:t>
            </a:r>
            <a:r>
              <a:rPr lang="en-US" sz="1600" i="1" baseline="30000" dirty="0" smtClean="0">
                <a:solidFill>
                  <a:srgbClr val="FF0000"/>
                </a:solidFill>
                <a:latin typeface="Verdana"/>
                <a:ea typeface="Verdana"/>
                <a:cs typeface="Verdana" panose="020B0604030504040204" pitchFamily="34" charset="0"/>
              </a:rPr>
              <a:t>th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baseline="30000" dirty="0">
              <a:latin typeface="Verdana"/>
              <a:ea typeface="Verdana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Verdana"/>
                <a:ea typeface="Verdana"/>
                <a:cs typeface="Verdana" panose="020B0604030504040204" pitchFamily="34" charset="0"/>
              </a:rPr>
              <a:t>May 2025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Verdana"/>
                <a:ea typeface="Verdana"/>
                <a:cs typeface="Verdana" panose="020B0604030504040204" pitchFamily="34" charset="0"/>
              </a:rPr>
              <a:t>Final Public Hearing/City Council </a:t>
            </a:r>
            <a:r>
              <a:rPr lang="en-US" sz="1600" smtClean="0">
                <a:latin typeface="Verdana"/>
                <a:ea typeface="Verdana"/>
                <a:cs typeface="Verdana" panose="020B0604030504040204" pitchFamily="34" charset="0"/>
              </a:rPr>
              <a:t>approval – </a:t>
            </a:r>
            <a:r>
              <a:rPr lang="en-US" sz="1600" dirty="0" smtClean="0">
                <a:latin typeface="Verdana"/>
                <a:ea typeface="Verdana"/>
                <a:cs typeface="Verdana" panose="020B0604030504040204" pitchFamily="34" charset="0"/>
              </a:rPr>
              <a:t>6</a:t>
            </a:r>
            <a:r>
              <a:rPr lang="en-US" sz="1600" baseline="30000" dirty="0" smtClean="0">
                <a:latin typeface="Verdana"/>
                <a:ea typeface="Verdana"/>
                <a:cs typeface="Verdana" panose="020B0604030504040204" pitchFamily="34" charset="0"/>
              </a:rPr>
              <a:t>th</a:t>
            </a:r>
            <a:endParaRPr lang="en-US" sz="1600" dirty="0" smtClean="0">
              <a:latin typeface="Verdana"/>
              <a:ea typeface="Verdana"/>
              <a:cs typeface="Verdana" panose="020B060403050404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Verdana"/>
                <a:ea typeface="Verdana"/>
                <a:cs typeface="Verdana" panose="020B0604030504040204" pitchFamily="34" charset="0"/>
              </a:rPr>
              <a:t>2025-2026 Annual Action Plan Submitted to HUD – 13</a:t>
            </a:r>
            <a:r>
              <a:rPr lang="en-US" sz="1600" baseline="30000" dirty="0" smtClean="0">
                <a:latin typeface="Verdana"/>
                <a:ea typeface="Verdana"/>
                <a:cs typeface="Verdana" panose="020B0604030504040204" pitchFamily="34" charset="0"/>
              </a:rPr>
              <a:t>th</a:t>
            </a:r>
            <a:r>
              <a:rPr lang="en-US" sz="1600" dirty="0" smtClean="0">
                <a:latin typeface="Verdana"/>
                <a:ea typeface="Verdana"/>
                <a:cs typeface="Verdana" panose="020B0604030504040204" pitchFamily="34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i="1" dirty="0">
              <a:solidFill>
                <a:srgbClr val="FF0000"/>
              </a:solidFill>
              <a:latin typeface="Verdana"/>
              <a:ea typeface="Verdana"/>
              <a:cs typeface="Verdan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9720">
            <a:off x="8454429" y="1697329"/>
            <a:ext cx="3280536" cy="287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275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1365160" y="286433"/>
            <a:ext cx="90796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2025-2026 NOFA Cycle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8207" y="1944323"/>
            <a:ext cx="7994227" cy="36933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>
                <a:latin typeface="Verdana"/>
                <a:ea typeface="Verdana"/>
                <a:cs typeface="Verdana" panose="020B0604030504040204" pitchFamily="34" charset="0"/>
              </a:rPr>
              <a:t>April 2025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Verdana"/>
                <a:ea typeface="Verdana"/>
                <a:cs typeface="Verdana" panose="020B0604030504040204" pitchFamily="34" charset="0"/>
              </a:rPr>
              <a:t>1</a:t>
            </a:r>
            <a:r>
              <a:rPr lang="en-US" baseline="30000">
                <a:latin typeface="Verdana"/>
                <a:ea typeface="Verdana"/>
                <a:cs typeface="Verdana" panose="020B0604030504040204" pitchFamily="34" charset="0"/>
              </a:rPr>
              <a:t>st</a:t>
            </a:r>
            <a:r>
              <a:rPr lang="en-US">
                <a:latin typeface="Verdana"/>
                <a:ea typeface="Verdana"/>
                <a:cs typeface="Verdana" panose="020B0604030504040204" pitchFamily="34" charset="0"/>
              </a:rPr>
              <a:t> Public Hearing – 3</a:t>
            </a:r>
            <a:r>
              <a:rPr lang="en-US" baseline="30000">
                <a:latin typeface="Verdana"/>
                <a:ea typeface="Verdana"/>
                <a:cs typeface="Verdana" panose="020B0604030504040204" pitchFamily="34" charset="0"/>
              </a:rPr>
              <a:t>rd</a:t>
            </a:r>
            <a:r>
              <a:rPr lang="en-US">
                <a:latin typeface="Verdana"/>
                <a:ea typeface="Verdana"/>
                <a:cs typeface="Verdana" panose="020B0604030504040204" pitchFamily="34" charset="0"/>
              </a:rPr>
              <a:t> </a:t>
            </a:r>
            <a:endParaRPr lang="en-US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Verdana"/>
                <a:ea typeface="Verdana"/>
                <a:cs typeface="Verdana" panose="020B0604030504040204" pitchFamily="34" charset="0"/>
              </a:rPr>
              <a:t>CAC Monthly Meeting – 9</a:t>
            </a:r>
            <a:r>
              <a:rPr lang="en-US" baseline="30000">
                <a:latin typeface="Verdana"/>
                <a:ea typeface="Verdana"/>
                <a:cs typeface="Verdana" panose="020B0604030504040204" pitchFamily="34" charset="0"/>
              </a:rPr>
              <a:t>th</a:t>
            </a:r>
            <a:r>
              <a:rPr lang="en-US">
                <a:latin typeface="Verdana"/>
                <a:ea typeface="Verdana"/>
                <a:cs typeface="Verdana" panose="020B0604030504040204" pitchFamily="34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Verdana"/>
                <a:ea typeface="Verdana"/>
                <a:cs typeface="Verdana" panose="020B0604030504040204" pitchFamily="34" charset="0"/>
              </a:rPr>
              <a:t>2</a:t>
            </a:r>
            <a:r>
              <a:rPr lang="en-US" baseline="30000">
                <a:latin typeface="Verdana"/>
                <a:ea typeface="Verdana"/>
                <a:cs typeface="Verdana" panose="020B0604030504040204" pitchFamily="34" charset="0"/>
              </a:rPr>
              <a:t>nd</a:t>
            </a:r>
            <a:r>
              <a:rPr lang="en-US">
                <a:latin typeface="Verdana"/>
                <a:ea typeface="Verdana"/>
                <a:cs typeface="Verdana" panose="020B0604030504040204" pitchFamily="34" charset="0"/>
              </a:rPr>
              <a:t> Public Hearing – 15</a:t>
            </a:r>
            <a:r>
              <a:rPr lang="en-US" baseline="30000">
                <a:latin typeface="Verdana"/>
                <a:ea typeface="Verdana"/>
                <a:cs typeface="Verdana" panose="020B0604030504040204" pitchFamily="34" charset="0"/>
              </a:rPr>
              <a:t>th</a:t>
            </a:r>
            <a:r>
              <a:rPr lang="en-US">
                <a:latin typeface="Verdana"/>
                <a:ea typeface="Verdana"/>
                <a:cs typeface="Verdana" panose="020B0604030504040204" pitchFamily="34" charset="0"/>
              </a:rPr>
              <a:t>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>
                <a:latin typeface="Verdana"/>
                <a:ea typeface="Verdana"/>
                <a:cs typeface="Verdana" panose="020B0604030504040204" pitchFamily="34" charset="0"/>
              </a:rPr>
              <a:t>Annual Action Plan to City Council authorization to submit to HUD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0000"/>
                </a:solidFill>
                <a:latin typeface="Verdana"/>
                <a:ea typeface="Verdana"/>
                <a:cs typeface="Verdana" panose="020B0604030504040204" pitchFamily="34" charset="0"/>
              </a:rPr>
              <a:t> </a:t>
            </a:r>
            <a:r>
              <a:rPr lang="en-US" i="1">
                <a:solidFill>
                  <a:srgbClr val="FF0000"/>
                </a:solidFill>
                <a:latin typeface="Verdana"/>
                <a:ea typeface="Verdana"/>
                <a:cs typeface="Verdana" panose="020B0604030504040204" pitchFamily="34" charset="0"/>
              </a:rPr>
              <a:t>Action Plan Public Comment Period Ends – 24</a:t>
            </a:r>
            <a:r>
              <a:rPr lang="en-US" i="1" baseline="30000">
                <a:solidFill>
                  <a:srgbClr val="FF0000"/>
                </a:solidFill>
                <a:latin typeface="Verdana"/>
                <a:ea typeface="Verdana"/>
                <a:cs typeface="Verdana" panose="020B0604030504040204" pitchFamily="34" charset="0"/>
              </a:rPr>
              <a:t>th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>
                <a:latin typeface="Verdana"/>
                <a:ea typeface="Verdana"/>
                <a:cs typeface="Verdana" panose="020B0604030504040204" pitchFamily="34" charset="0"/>
              </a:rPr>
              <a:t>May 2025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Verdana"/>
                <a:ea typeface="Verdana"/>
                <a:cs typeface="Verdana" panose="020B0604030504040204" pitchFamily="34" charset="0"/>
              </a:rPr>
              <a:t>2025-2026 Annual Action Plan submitted to HUD – 13</a:t>
            </a:r>
            <a:r>
              <a:rPr lang="en-US" baseline="30000">
                <a:latin typeface="Verdana"/>
                <a:ea typeface="Verdana"/>
                <a:cs typeface="Verdana" panose="020B0604030504040204" pitchFamily="34" charset="0"/>
              </a:rPr>
              <a:t>th</a:t>
            </a:r>
            <a:r>
              <a:rPr lang="en-US">
                <a:latin typeface="Verdana"/>
                <a:ea typeface="Verdana"/>
                <a:cs typeface="Verdana" panose="020B0604030504040204" pitchFamily="34" charset="0"/>
              </a:rPr>
              <a:t>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b="1">
                <a:latin typeface="Verdana"/>
                <a:ea typeface="Verdana"/>
                <a:cs typeface="Verdana" panose="020B0604030504040204" pitchFamily="34" charset="0"/>
              </a:rPr>
              <a:t>Due May 15</a:t>
            </a:r>
            <a:r>
              <a:rPr lang="en-US" b="1" baseline="30000">
                <a:latin typeface="Verdana"/>
                <a:ea typeface="Verdana"/>
                <a:cs typeface="Verdana" panose="020B0604030504040204" pitchFamily="34" charset="0"/>
              </a:rPr>
              <a:t>th</a:t>
            </a:r>
            <a:r>
              <a:rPr lang="en-US" b="1">
                <a:latin typeface="Verdana"/>
                <a:ea typeface="Verdana"/>
                <a:cs typeface="Verdana" panose="020B0604030504040204" pitchFamily="34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Verdana"/>
                <a:ea typeface="Verdana"/>
                <a:cs typeface="Verdana" panose="020B0604030504040204" pitchFamily="34" charset="0"/>
              </a:rPr>
              <a:t>Conditional Letters of Award Provided – 31</a:t>
            </a:r>
            <a:r>
              <a:rPr lang="en-US" baseline="30000">
                <a:latin typeface="Verdana"/>
                <a:ea typeface="Verdana"/>
                <a:cs typeface="Verdana" panose="020B0604030504040204" pitchFamily="34" charset="0"/>
              </a:rPr>
              <a:t>st</a:t>
            </a:r>
            <a:r>
              <a:rPr lang="en-US">
                <a:latin typeface="Verdana"/>
                <a:ea typeface="Verdana"/>
                <a:cs typeface="Verdana" panose="020B0604030504040204" pitchFamily="34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>
              <a:latin typeface="Verdana"/>
              <a:ea typeface="Verdana"/>
              <a:cs typeface="Verdana" panose="020B0604030504040204" pitchFamily="34" charset="0"/>
            </a:endParaRPr>
          </a:p>
          <a:p>
            <a:pPr lvl="1"/>
            <a:r>
              <a:rPr lang="en-US" i="1">
                <a:solidFill>
                  <a:srgbClr val="FF0000"/>
                </a:solidFill>
                <a:latin typeface="Verdana"/>
                <a:ea typeface="Verdana"/>
                <a:cs typeface="Verdana" panose="020B0604030504040204" pitchFamily="34" charset="0"/>
              </a:rPr>
              <a:t>*Schedule is subject to changes. 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207" y="1687295"/>
            <a:ext cx="3653027" cy="3653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760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1300765" y="286433"/>
            <a:ext cx="90796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Eligible Applicants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34850" y="1442434"/>
            <a:ext cx="8859156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Must be…</a:t>
            </a:r>
          </a:p>
          <a:p>
            <a:endParaRPr lang="en-US"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or Private Non-Profit agency</a:t>
            </a:r>
          </a:p>
          <a:p>
            <a:endParaRPr lang="en-US"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Authority or organization</a:t>
            </a:r>
          </a:p>
          <a:p>
            <a:endParaRPr lang="en-US"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For-profit entity authorized under 24 CFR 570.201 (o)</a:t>
            </a:r>
          </a:p>
          <a:p>
            <a:endParaRPr lang="en-US"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Faith-based Organization</a:t>
            </a:r>
          </a:p>
          <a:p>
            <a:endParaRPr lang="en-US"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Member of Columbia Council of Neighborhoods (CCN)</a:t>
            </a:r>
          </a:p>
        </p:txBody>
      </p:sp>
    </p:spTree>
    <p:extLst>
      <p:ext uri="{BB962C8B-B14F-4D97-AF65-F5344CB8AC3E}">
        <p14:creationId xmlns:p14="http://schemas.microsoft.com/office/powerpoint/2010/main" val="1882467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1300765" y="286433"/>
            <a:ext cx="9775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Eligible Public Services Activities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34850" y="1442434"/>
            <a:ext cx="9257663" cy="489364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Service Activities include: (but not limited to)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>
                <a:latin typeface="Verdana"/>
                <a:ea typeface="Verdana"/>
                <a:cs typeface="Verdana" panose="020B0604030504040204" pitchFamily="34" charset="0"/>
              </a:rPr>
              <a:t>Health Care Services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Mental Health Services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Homeless Services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Substance Abuse Prevention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Job Skills/Employment Training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Education/Financial Literacy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Life Skills/Self Sufficiency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Youth/Senior Services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 u="sng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$245,000 </a:t>
            </a:r>
            <a:r>
              <a:rPr lang="en-US"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available </a:t>
            </a: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</a:t>
            </a:r>
            <a:r>
              <a:rPr lang="en-US"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(All grants are reimbursable)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Minimum $5,000</a:t>
            </a:r>
          </a:p>
        </p:txBody>
      </p:sp>
    </p:spTree>
    <p:extLst>
      <p:ext uri="{BB962C8B-B14F-4D97-AF65-F5344CB8AC3E}">
        <p14:creationId xmlns:p14="http://schemas.microsoft.com/office/powerpoint/2010/main" val="31232350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1300765" y="286433"/>
            <a:ext cx="9775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Ineligible Activities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34851" y="1442434"/>
            <a:ext cx="10238704" cy="46474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following costs and activities may </a:t>
            </a:r>
            <a:r>
              <a:rPr lang="en-US" sz="2800" u="sng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NOT</a:t>
            </a:r>
            <a:r>
              <a:rPr lang="en-US" sz="2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be assisted with CDBG funds: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/>
                <a:ea typeface="Verdana"/>
                <a:cs typeface="Verdana" panose="020B0604030504040204" pitchFamily="34" charset="0"/>
              </a:rPr>
              <a:t>Building(s) for the general conduct of government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/>
                <a:ea typeface="Verdana"/>
                <a:cs typeface="Verdana" panose="020B0604030504040204" pitchFamily="34" charset="0"/>
              </a:rPr>
              <a:t>General government expenses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/>
                <a:ea typeface="Verdana"/>
                <a:cs typeface="Verdana" panose="020B0604030504040204" pitchFamily="34" charset="0"/>
              </a:rPr>
              <a:t>Political activities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/>
                <a:ea typeface="Verdana"/>
                <a:cs typeface="Verdana" panose="020B0604030504040204" pitchFamily="34" charset="0"/>
              </a:rPr>
              <a:t>New housing construction expect under certain conditions, or when carried out by a Community Based Development Organization (CBDO)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/>
                <a:ea typeface="Verdana"/>
                <a:cs typeface="Verdana" panose="020B0604030504040204" pitchFamily="34" charset="0"/>
              </a:rPr>
              <a:t>Income payments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/>
                <a:ea typeface="Verdana"/>
                <a:cs typeface="Verdana" panose="020B0604030504040204" pitchFamily="34" charset="0"/>
              </a:rPr>
              <a:t>Religious activities such as worship, religious instruction, proselytization (the act of trying to convert to another opinion or religion)</a:t>
            </a:r>
          </a:p>
        </p:txBody>
      </p:sp>
    </p:spTree>
    <p:extLst>
      <p:ext uri="{BB962C8B-B14F-4D97-AF65-F5344CB8AC3E}">
        <p14:creationId xmlns:p14="http://schemas.microsoft.com/office/powerpoint/2010/main" val="19838334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1300765" y="286433"/>
            <a:ext cx="9775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Benefit &amp; Redevelopment Areas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34851" y="1442434"/>
            <a:ext cx="10934164" cy="48936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Projects must…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Benefit LMI persons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Verdana"/>
                <a:ea typeface="Verdana"/>
                <a:cs typeface="Verdana" panose="020B0604030504040204" pitchFamily="34" charset="0"/>
              </a:rPr>
              <a:t>Be within City Limits and the defined *</a:t>
            </a:r>
            <a:r>
              <a:rPr lang="en-US" sz="2400" u="sng">
                <a:latin typeface="Verdana"/>
                <a:ea typeface="Verdana"/>
                <a:cs typeface="Verdana" panose="020B0604030504040204" pitchFamily="34" charset="0"/>
              </a:rPr>
              <a:t>Redevelopment Areas</a:t>
            </a:r>
            <a:r>
              <a:rPr lang="en-US" sz="2400">
                <a:latin typeface="Verdana"/>
                <a:ea typeface="Verdana"/>
                <a:cs typeface="Verdana" panose="020B0604030504040204" pitchFamily="34" charset="0"/>
              </a:rPr>
              <a:t> below: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Belvedere Redevelopment Area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Booker-Washington Heights Redevelopment Area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Brandon Acres/Cedar Terrace Redevelopment Area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Eau Claire Redevelopment Area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Edisto Court Redevelopment Area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King-Lyon Street Redevelopment Area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Neighborhood Revitalization Stabilization Area (NRSA)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/>
                <a:ea typeface="Verdana"/>
                <a:cs typeface="Verdana" panose="020B0604030504040204" pitchFamily="34" charset="0"/>
              </a:rPr>
              <a:t>Pinehurst Redevelopment</a:t>
            </a:r>
          </a:p>
          <a:p>
            <a:pPr lvl="1"/>
            <a:endParaRPr lang="en-US" sz="2400">
              <a:latin typeface="Verdana"/>
              <a:ea typeface="Verdana"/>
              <a:cs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5A5771-2F80-6FB3-8CF7-7FF573E6CC6D}"/>
              </a:ext>
            </a:extLst>
          </p:cNvPr>
          <p:cNvSpPr txBox="1"/>
          <p:nvPr/>
        </p:nvSpPr>
        <p:spPr>
          <a:xfrm>
            <a:off x="446690" y="6332483"/>
            <a:ext cx="1052348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i="1">
                <a:cs typeface="Calibri"/>
              </a:rPr>
              <a:t>*The Redevelopment Area is subject to change based on the completion of our 2025-2029 Consolidated Plan</a:t>
            </a:r>
          </a:p>
        </p:txBody>
      </p:sp>
    </p:spTree>
    <p:extLst>
      <p:ext uri="{BB962C8B-B14F-4D97-AF65-F5344CB8AC3E}">
        <p14:creationId xmlns:p14="http://schemas.microsoft.com/office/powerpoint/2010/main" val="38161517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1300765" y="286433"/>
            <a:ext cx="9775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Required Application Contents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34851" y="1442434"/>
            <a:ext cx="1021294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Electronic submissions will ONLY be accepted via </a:t>
            </a:r>
            <a:r>
              <a:rPr lang="en-US" sz="240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ZoomGrants</a:t>
            </a: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endParaRPr lang="en-US"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Tab 1 – Application Summary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General and contact information </a:t>
            </a:r>
          </a:p>
          <a:p>
            <a:pPr lvl="1"/>
            <a:endParaRPr lang="en-US"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Tab 2 – Application Questions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Service Project (New or Quantifiable Increase in Service or Outcomes)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Tab 3 – Budget &amp; Budget Narrative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Tab 4 – Required Documents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Must be uploaded with application </a:t>
            </a:r>
          </a:p>
        </p:txBody>
      </p:sp>
    </p:spTree>
    <p:extLst>
      <p:ext uri="{BB962C8B-B14F-4D97-AF65-F5344CB8AC3E}">
        <p14:creationId xmlns:p14="http://schemas.microsoft.com/office/powerpoint/2010/main" val="26780706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1300765" y="286433"/>
            <a:ext cx="9775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Other Federal Requirements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34851" y="1442434"/>
            <a:ext cx="109341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Affirmatively Further Fair Housing (570.601)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Equal Opportunity and Prohibition Against Discrimination (570.602)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Labor Standards/Davis Bacon (570.603)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Environmental Review 24 CFR 50.4, 58.5, and 58.6 and National Environmental Policy Act (NEPA) (570.604)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National Flood Insurance Program (570.605)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Section 3 Reporting 24 CFR 75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Conflict of Interest Provisions (570.611)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Review and Public Comment for Entitlement Programs (570.614)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Architectural Barriers and Act and ADA (570.614)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49 CFR Part 24 – Uniform Relocation Assistance and Real Property Acquisition for Federal and Federally-Assisted Programs</a:t>
            </a:r>
          </a:p>
        </p:txBody>
      </p:sp>
    </p:spTree>
    <p:extLst>
      <p:ext uri="{BB962C8B-B14F-4D97-AF65-F5344CB8AC3E}">
        <p14:creationId xmlns:p14="http://schemas.microsoft.com/office/powerpoint/2010/main" val="4771777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1300765" y="286433"/>
            <a:ext cx="9775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ZoomGrants</a:t>
            </a:r>
            <a:endParaRPr lang="en-US" sz="4000" b="1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24" y="1442434"/>
            <a:ext cx="12188060" cy="4339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Online Application Link:</a:t>
            </a:r>
          </a:p>
          <a:p>
            <a:endParaRPr lang="en-US" b="1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b="1">
              <a:latin typeface="Verdana"/>
              <a:ea typeface="Verdana"/>
              <a:cs typeface="Verdana" panose="020B0604030504040204" pitchFamily="34" charset="0"/>
            </a:endParaRPr>
          </a:p>
          <a:p>
            <a:r>
              <a:rPr lang="en-US" b="1">
                <a:latin typeface="Verdana"/>
                <a:ea typeface="Verdana"/>
                <a:cs typeface="Verdana" panose="020B0604030504040204" pitchFamily="34" charset="0"/>
              </a:rPr>
              <a:t> </a:t>
            </a:r>
            <a:r>
              <a:rPr lang="en-US" sz="2000" b="1">
                <a:latin typeface="Verdana"/>
                <a:ea typeface="Verdana"/>
                <a:cs typeface="Verdana" panose="020B0604030504040204" pitchFamily="34" charset="0"/>
                <a:hlinkClick r:id="rId3"/>
              </a:rPr>
              <a:t>https://www.zoomgrants.com/zgf/CityofColumbia-BudgetOffice/2025-2026CDBGProgram</a:t>
            </a:r>
            <a:r>
              <a:rPr lang="en-US" sz="2000" b="1">
                <a:latin typeface="Verdana"/>
                <a:ea typeface="Verdana"/>
                <a:cs typeface="Verdana" panose="020B0604030504040204" pitchFamily="34" charset="0"/>
              </a:rPr>
              <a:t>   </a:t>
            </a:r>
            <a:endParaRPr lang="en-US" sz="2000" b="1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b="1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b="1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ZoomGrants</a:t>
            </a:r>
            <a:r>
              <a:rPr lang="en-US" sz="2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harnesses available technology to streamline the grant application process making it more…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Efficient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Cost effective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Easier to manage</a:t>
            </a:r>
          </a:p>
        </p:txBody>
      </p:sp>
    </p:spTree>
    <p:extLst>
      <p:ext uri="{BB962C8B-B14F-4D97-AF65-F5344CB8AC3E}">
        <p14:creationId xmlns:p14="http://schemas.microsoft.com/office/powerpoint/2010/main" val="12599162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637692"/>
            <a:ext cx="9028091" cy="2329961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latin typeface="Verdana"/>
                <a:ea typeface="Verdana"/>
                <a:cs typeface="Verdana" panose="020B0604030504040204" pitchFamily="34" charset="0"/>
              </a:rPr>
              <a:t/>
            </a:r>
            <a:br>
              <a:rPr lang="en-US" sz="3600" i="1" dirty="0" smtClean="0">
                <a:latin typeface="Verdana"/>
                <a:ea typeface="Verdana"/>
                <a:cs typeface="Verdana" panose="020B0604030504040204" pitchFamily="34" charset="0"/>
              </a:rPr>
            </a:br>
            <a:r>
              <a:rPr lang="en-US" sz="3600" i="1" dirty="0">
                <a:latin typeface="Verdana"/>
                <a:ea typeface="Verdana"/>
                <a:cs typeface="Verdana" panose="020B0604030504040204" pitchFamily="34" charset="0"/>
              </a:rPr>
              <a:t/>
            </a:r>
            <a:br>
              <a:rPr lang="en-US" sz="3600" i="1" dirty="0">
                <a:latin typeface="Verdana"/>
                <a:ea typeface="Verdana"/>
                <a:cs typeface="Verdana" panose="020B0604030504040204" pitchFamily="34" charset="0"/>
              </a:rPr>
            </a:br>
            <a:r>
              <a:rPr lang="en-US" sz="3600" i="1" dirty="0" smtClean="0">
                <a:latin typeface="Verdana"/>
                <a:ea typeface="Verdana"/>
                <a:cs typeface="Verdana" panose="020B0604030504040204" pitchFamily="34" charset="0"/>
              </a:rPr>
              <a:t/>
            </a:r>
            <a:br>
              <a:rPr lang="en-US" sz="3600" i="1" dirty="0" smtClean="0">
                <a:latin typeface="Verdana"/>
                <a:ea typeface="Verdana"/>
                <a:cs typeface="Verdana" panose="020B0604030504040204" pitchFamily="34" charset="0"/>
              </a:rPr>
            </a:br>
            <a:r>
              <a:rPr lang="en-US" sz="3600" i="1" dirty="0" smtClean="0">
                <a:latin typeface="Verdana"/>
                <a:ea typeface="Verdana"/>
                <a:cs typeface="Verdana" panose="020B0604030504040204" pitchFamily="34" charset="0"/>
              </a:rPr>
              <a:t/>
            </a:r>
            <a:br>
              <a:rPr lang="en-US" sz="3600" i="1" dirty="0" smtClean="0">
                <a:latin typeface="Verdana"/>
                <a:ea typeface="Verdana"/>
                <a:cs typeface="Verdana" panose="020B0604030504040204" pitchFamily="34" charset="0"/>
              </a:rPr>
            </a:br>
            <a:r>
              <a:rPr lang="en-US" sz="3600" i="1" dirty="0" smtClean="0">
                <a:latin typeface="Verdana"/>
                <a:ea typeface="Verdana"/>
                <a:cs typeface="Verdana" panose="020B0604030504040204" pitchFamily="34" charset="0"/>
              </a:rPr>
              <a:t/>
            </a:r>
            <a:br>
              <a:rPr lang="en-US" sz="3600" i="1" dirty="0" smtClean="0">
                <a:latin typeface="Verdana"/>
                <a:ea typeface="Verdana"/>
                <a:cs typeface="Verdana" panose="020B0604030504040204" pitchFamily="34" charset="0"/>
              </a:rPr>
            </a:br>
            <a:r>
              <a:rPr lang="en-US" sz="3600" i="1" dirty="0">
                <a:latin typeface="Verdana"/>
                <a:ea typeface="Verdana"/>
                <a:cs typeface="Verdana" panose="020B0604030504040204" pitchFamily="34" charset="0"/>
              </a:rPr>
              <a:t/>
            </a:r>
            <a:br>
              <a:rPr lang="en-US" sz="3600" i="1" dirty="0">
                <a:latin typeface="Verdana"/>
                <a:ea typeface="Verdana"/>
                <a:cs typeface="Verdana" panose="020B0604030504040204" pitchFamily="34" charset="0"/>
              </a:rPr>
            </a:br>
            <a:r>
              <a:rPr lang="en-US" sz="3600" i="1" dirty="0" smtClean="0">
                <a:latin typeface="Verdana"/>
                <a:ea typeface="Verdana"/>
                <a:cs typeface="Verdana" panose="020B0604030504040204" pitchFamily="34" charset="0"/>
              </a:rPr>
              <a:t>Original</a:t>
            </a:r>
            <a:r>
              <a:rPr lang="en-US" sz="3600" dirty="0" smtClean="0">
                <a:latin typeface="Verdana"/>
                <a:ea typeface="Verdana"/>
                <a:cs typeface="Verdana" panose="020B0604030504040204" pitchFamily="34" charset="0"/>
              </a:rPr>
              <a:t> Application </a:t>
            </a:r>
            <a:r>
              <a:rPr lang="en-US" sz="3600" dirty="0">
                <a:latin typeface="Verdana"/>
                <a:ea typeface="Verdana"/>
                <a:cs typeface="Verdana" panose="020B0604030504040204" pitchFamily="34" charset="0"/>
              </a:rPr>
              <a:t>Deadline:</a:t>
            </a: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600" u="sng" dirty="0">
                <a:latin typeface="Verdana"/>
                <a:ea typeface="Verdana"/>
                <a:cs typeface="Verdana" panose="020B0604030504040204" pitchFamily="34" charset="0"/>
              </a:rPr>
              <a:t>January 7</a:t>
            </a:r>
            <a:r>
              <a:rPr lang="en-US" sz="3600" u="sng" baseline="30000" dirty="0">
                <a:latin typeface="Verdana"/>
                <a:ea typeface="Verdana"/>
                <a:cs typeface="Verdana" panose="020B0604030504040204" pitchFamily="34" charset="0"/>
              </a:rPr>
              <a:t>th</a:t>
            </a:r>
            <a:r>
              <a:rPr lang="en-US" sz="3600" u="sng" dirty="0">
                <a:latin typeface="Verdana"/>
                <a:ea typeface="Verdana"/>
                <a:cs typeface="Verdana" panose="020B0604030504040204" pitchFamily="34" charset="0"/>
              </a:rPr>
              <a:t>, 2025 11:59 PM EST</a:t>
            </a:r>
            <a:r>
              <a:rPr lang="en-US" sz="3600" u="sng" dirty="0"/>
              <a:t/>
            </a:r>
            <a:br>
              <a:rPr lang="en-US" sz="3600" u="sng" dirty="0"/>
            </a:b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6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“</a:t>
            </a:r>
            <a:r>
              <a:rPr lang="en-US" sz="36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Reopened Application Period”</a:t>
            </a:r>
            <a:br>
              <a:rPr lang="en-US" sz="36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6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January 8-31, 2025</a:t>
            </a:r>
            <a:br>
              <a:rPr lang="en-US" sz="36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 smtClean="0">
                <a:latin typeface="Verdana"/>
                <a:ea typeface="Verdana"/>
                <a:cs typeface="Verdana" panose="020B0604030504040204" pitchFamily="34" charset="0"/>
              </a:rPr>
              <a:t>Technical </a:t>
            </a:r>
            <a:r>
              <a:rPr lang="en-US" sz="3200" dirty="0">
                <a:latin typeface="Verdana"/>
                <a:ea typeface="Verdana"/>
                <a:cs typeface="Verdana" panose="020B0604030504040204" pitchFamily="34" charset="0"/>
              </a:rPr>
              <a:t>Assistance: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 smtClean="0">
                <a:latin typeface="Verdana"/>
                <a:ea typeface="Verdana"/>
                <a:cs typeface="Verdana" panose="020B0604030504040204" pitchFamily="34" charset="0"/>
              </a:rPr>
              <a:t>January </a:t>
            </a:r>
            <a:r>
              <a:rPr lang="en-US" sz="3200" dirty="0">
                <a:latin typeface="Verdana"/>
                <a:ea typeface="Verdana"/>
                <a:cs typeface="Verdana" panose="020B0604030504040204" pitchFamily="34" charset="0"/>
              </a:rPr>
              <a:t>13</a:t>
            </a:r>
            <a:r>
              <a:rPr lang="en-US" sz="3200" baseline="30000" dirty="0">
                <a:latin typeface="Verdana"/>
                <a:ea typeface="Verdana"/>
                <a:cs typeface="Verdana" panose="020B0604030504040204" pitchFamily="34" charset="0"/>
              </a:rPr>
              <a:t>th</a:t>
            </a:r>
            <a:r>
              <a:rPr lang="en-US" sz="3200" dirty="0">
                <a:latin typeface="Verdana"/>
                <a:ea typeface="Verdana"/>
                <a:cs typeface="Verdana" panose="020B0604030504040204" pitchFamily="34" charset="0"/>
              </a:rPr>
              <a:t> – </a:t>
            </a:r>
            <a:r>
              <a:rPr lang="en-US" sz="3200" dirty="0" smtClean="0">
                <a:latin typeface="Verdana"/>
                <a:ea typeface="Verdana"/>
                <a:cs typeface="Verdana" panose="020B0604030504040204" pitchFamily="34" charset="0"/>
              </a:rPr>
              <a:t>January 24</a:t>
            </a:r>
            <a:r>
              <a:rPr lang="en-US" sz="3200" baseline="30000" dirty="0" smtClean="0">
                <a:latin typeface="Verdana"/>
                <a:ea typeface="Verdana"/>
                <a:cs typeface="Verdana" panose="020B0604030504040204" pitchFamily="34" charset="0"/>
              </a:rPr>
              <a:t>th</a:t>
            </a:r>
            <a:r>
              <a:rPr lang="en-US" sz="3200" dirty="0" smtClean="0">
                <a:latin typeface="Verdana"/>
                <a:ea typeface="Verdana"/>
                <a:cs typeface="Verdana" panose="020B0604030504040204" pitchFamily="34" charset="0"/>
              </a:rPr>
              <a:t> 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3677" y="5090745"/>
            <a:ext cx="9268414" cy="60666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i="1" dirty="0" smtClean="0">
                <a:latin typeface="Verdana"/>
                <a:ea typeface="Verdana"/>
                <a:cs typeface="Verdana" panose="020B0604030504040204" pitchFamily="34" charset="0"/>
              </a:rPr>
              <a:t>Questions</a:t>
            </a:r>
            <a:r>
              <a:rPr lang="en-US" sz="2800" i="1" dirty="0">
                <a:latin typeface="Verdana"/>
                <a:ea typeface="Verdana"/>
                <a:cs typeface="Verdana" panose="020B060403050404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761911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1300765" y="286433"/>
            <a:ext cx="9775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 and Compliance Staff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332006" y="1472144"/>
            <a:ext cx="37054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Dollie Herron</a:t>
            </a:r>
          </a:p>
          <a:p>
            <a:pPr algn="ctr"/>
            <a:r>
              <a:rPr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Community Development Administrator </a:t>
            </a:r>
          </a:p>
          <a:p>
            <a:pPr algn="ctr"/>
            <a:r>
              <a:rPr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803-545-3371 (Office)</a:t>
            </a:r>
          </a:p>
          <a:p>
            <a:pPr algn="ctr"/>
            <a:r>
              <a:rPr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Dollie.Herron@columbiasc.gov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9505" y="3423437"/>
            <a:ext cx="43831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Addie Roberson </a:t>
            </a:r>
          </a:p>
          <a:p>
            <a:pPr algn="ctr"/>
            <a:r>
              <a:rPr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 Compliance Specialist</a:t>
            </a:r>
          </a:p>
          <a:p>
            <a:pPr algn="ctr"/>
            <a:r>
              <a:rPr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803-545-3958 (Office)</a:t>
            </a:r>
          </a:p>
          <a:p>
            <a:pPr algn="ctr"/>
            <a:r>
              <a:rPr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Adeline.Roberson@columbiasc.gov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26025" y="3431098"/>
            <a:ext cx="4108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Nicolette Parker</a:t>
            </a:r>
          </a:p>
          <a:p>
            <a:pPr algn="ctr"/>
            <a:r>
              <a:rPr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 Compliance Specialist</a:t>
            </a:r>
          </a:p>
          <a:p>
            <a:pPr algn="ctr"/>
            <a:r>
              <a:rPr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803-545-4121 (Office)</a:t>
            </a:r>
          </a:p>
          <a:p>
            <a:pPr algn="ctr"/>
            <a:r>
              <a:rPr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Nicolette.Parker@columbiasc.gov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6161" y="4801830"/>
            <a:ext cx="46106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Payton Simmons</a:t>
            </a:r>
          </a:p>
          <a:p>
            <a:pPr algn="ctr"/>
            <a:r>
              <a:rPr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 Compliance Specialist</a:t>
            </a:r>
          </a:p>
          <a:p>
            <a:pPr algn="ctr"/>
            <a:r>
              <a:rPr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803-545-3046 (Office)</a:t>
            </a:r>
          </a:p>
          <a:p>
            <a:pPr algn="ctr"/>
            <a:r>
              <a:rPr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Payton.Simmons@columbiasc.gov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70683" y="4801829"/>
            <a:ext cx="3760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Lamar F. Stills</a:t>
            </a:r>
          </a:p>
          <a:p>
            <a:pPr algn="ctr"/>
            <a:r>
              <a:rPr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 Compliance Specialist </a:t>
            </a:r>
          </a:p>
          <a:p>
            <a:pPr algn="ctr"/>
            <a:r>
              <a:rPr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803-545-4132 (Office)</a:t>
            </a:r>
          </a:p>
          <a:p>
            <a:pPr algn="ctr"/>
            <a:r>
              <a:rPr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Lamar.Stills@columbiasc.gov</a:t>
            </a:r>
          </a:p>
        </p:txBody>
      </p:sp>
    </p:spTree>
    <p:extLst>
      <p:ext uri="{BB962C8B-B14F-4D97-AF65-F5344CB8AC3E}">
        <p14:creationId xmlns:p14="http://schemas.microsoft.com/office/powerpoint/2010/main" val="36757628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Autofit/>
          </a:bodyPr>
          <a:lstStyle/>
          <a:p>
            <a:r>
              <a:rPr lang="en-US" sz="3600" i="1">
                <a:latin typeface="Verdana Pro"/>
              </a:rPr>
              <a:t>THANK YOU!</a:t>
            </a:r>
            <a:r>
              <a:rPr lang="en-US" sz="3600" i="1"/>
              <a:t/>
            </a:r>
            <a:br>
              <a:rPr lang="en-US" sz="3600" i="1"/>
            </a:br>
            <a:r>
              <a:rPr lang="en-US" sz="3600"/>
              <a:t/>
            </a:r>
            <a:br>
              <a:rPr lang="en-US" sz="3600"/>
            </a:b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696890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82fff38-dd3e-4a3f-bbb4-e759e7ceca17">
      <Terms xmlns="http://schemas.microsoft.com/office/infopath/2007/PartnerControls"/>
    </lcf76f155ced4ddcb4097134ff3c332f>
    <_ip_UnifiedCompliancePolicyUIAction xmlns="http://schemas.microsoft.com/sharepoint/v3" xsi:nil="true"/>
    <TaxCatchAll xmlns="384f2a8a-eab1-4cfd-81f5-bcc8493dadd7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A6CA5F2858AD43BD378DE983467A63" ma:contentTypeVersion="17" ma:contentTypeDescription="Create a new document." ma:contentTypeScope="" ma:versionID="2655938cf464c492331aa41774363896">
  <xsd:schema xmlns:xsd="http://www.w3.org/2001/XMLSchema" xmlns:xs="http://www.w3.org/2001/XMLSchema" xmlns:p="http://schemas.microsoft.com/office/2006/metadata/properties" xmlns:ns1="http://schemas.microsoft.com/sharepoint/v3" xmlns:ns2="382fff38-dd3e-4a3f-bbb4-e759e7ceca17" xmlns:ns3="384f2a8a-eab1-4cfd-81f5-bcc8493dadd7" targetNamespace="http://schemas.microsoft.com/office/2006/metadata/properties" ma:root="true" ma:fieldsID="a65f3783b9ade55020fb4b60882744fb" ns1:_="" ns2:_="" ns3:_="">
    <xsd:import namespace="http://schemas.microsoft.com/sharepoint/v3"/>
    <xsd:import namespace="382fff38-dd3e-4a3f-bbb4-e759e7ceca17"/>
    <xsd:import namespace="384f2a8a-eab1-4cfd-81f5-bcc8493dad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2fff38-dd3e-4a3f-bbb4-e759e7ceca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f6724cfb-9baf-481f-b42c-d2f3e9e44de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4f2a8a-eab1-4cfd-81f5-bcc8493dadd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9e124d35-4151-4ea4-a9bb-57fad4a6f205}" ma:internalName="TaxCatchAll" ma:showField="CatchAllData" ma:web="384f2a8a-eab1-4cfd-81f5-bcc8493dadd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14EC126-EA16-4330-989C-40DE1DCEB878}">
  <ds:schemaRefs>
    <ds:schemaRef ds:uri="384f2a8a-eab1-4cfd-81f5-bcc8493dadd7"/>
    <ds:schemaRef ds:uri="http://purl.org/dc/elements/1.1/"/>
    <ds:schemaRef ds:uri="http://schemas.microsoft.com/office/2006/metadata/properties"/>
    <ds:schemaRef ds:uri="http://schemas.microsoft.com/sharepoint/v3"/>
    <ds:schemaRef ds:uri="382fff38-dd3e-4a3f-bbb4-e759e7ceca17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61A8035-38E8-446D-8A47-DA6303F92AB7}">
  <ds:schemaRefs>
    <ds:schemaRef ds:uri="382fff38-dd3e-4a3f-bbb4-e759e7ceca17"/>
    <ds:schemaRef ds:uri="384f2a8a-eab1-4cfd-81f5-bcc8493dadd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36FB8C7-F65D-4A74-AC5F-946EB337E0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1186</Words>
  <Application>Microsoft Office PowerPoint</Application>
  <PresentationFormat>Widescreen</PresentationFormat>
  <Paragraphs>250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Verdana</vt:lpstr>
      <vt:lpstr>Verdana Pro</vt:lpstr>
      <vt:lpstr>Verdana Pro Cond</vt:lpstr>
      <vt:lpstr>Wingdings</vt:lpstr>
      <vt:lpstr>Office Theme</vt:lpstr>
      <vt:lpstr>City of Columbia Community Development Block Grant Program (CDBG) 2025-2026</vt:lpstr>
      <vt:lpstr>PowerPoint Presentation</vt:lpstr>
      <vt:lpstr>Welcome &amp; Introductions</vt:lpstr>
      <vt:lpstr>PowerPoint Presentation</vt:lpstr>
      <vt:lpstr>NOTICE OF FUNDING AVAILABILTY (NOFA)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Original Application Deadline: January 7th, 2025 11:59 PM EST  “Reopened Application Period” January 8-31, 2025 Technical Assistance: January 13th – January 24th </vt:lpstr>
      <vt:lpstr>PowerPoint Presentation</vt:lpstr>
      <vt:lpstr>THANK YOU!  </vt:lpstr>
    </vt:vector>
  </TitlesOfParts>
  <Company>City of Columbia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Chandler, Anukkah L</dc:creator>
  <cp:lastModifiedBy>Kilgore, Felicia C</cp:lastModifiedBy>
  <cp:revision>8</cp:revision>
  <dcterms:created xsi:type="dcterms:W3CDTF">2024-04-29T20:59:41Z</dcterms:created>
  <dcterms:modified xsi:type="dcterms:W3CDTF">2025-01-09T16:42:33Z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0x01010097A6CA5F2858AD43BD378DE983467A63</vt:lpwstr>
  </property>
  <property fmtid="{D5CDD505-2E9C-101B-9397-08002B2CF9AE}" pid="3" name="MediaServiceImageTags">
    <vt:lpwstr/>
  </property>
</Properties>
</file>